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6" r:id="rId1"/>
  </p:sldMasterIdLst>
  <p:notesMasterIdLst>
    <p:notesMasterId r:id="rId19"/>
  </p:notesMasterIdLst>
  <p:sldIdLst>
    <p:sldId id="337" r:id="rId2"/>
    <p:sldId id="256" r:id="rId3"/>
    <p:sldId id="342" r:id="rId4"/>
    <p:sldId id="257" r:id="rId5"/>
    <p:sldId id="346" r:id="rId6"/>
    <p:sldId id="339" r:id="rId7"/>
    <p:sldId id="262" r:id="rId8"/>
    <p:sldId id="338" r:id="rId9"/>
    <p:sldId id="344" r:id="rId10"/>
    <p:sldId id="267" r:id="rId11"/>
    <p:sldId id="347" r:id="rId12"/>
    <p:sldId id="348" r:id="rId13"/>
    <p:sldId id="349" r:id="rId14"/>
    <p:sldId id="350" r:id="rId15"/>
    <p:sldId id="274" r:id="rId16"/>
    <p:sldId id="278" r:id="rId17"/>
    <p:sldId id="351" r:id="rId18"/>
  </p:sldIdLst>
  <p:sldSz cx="9144000" cy="5143500" type="screen16x9"/>
  <p:notesSz cx="6858000" cy="9144000"/>
  <p:embeddedFontLst>
    <p:embeddedFont>
      <p:font typeface="29LT Bukra" panose="020B0604020202020204" pitchFamily="34" charset="0"/>
      <p:regular r:id="rId20"/>
    </p:embeddedFont>
    <p:embeddedFont>
      <p:font typeface="29LT Bukra Semi Wide" panose="020B0604020202020204" pitchFamily="34" charset="0"/>
      <p:regular r:id="rId21"/>
    </p:embeddedFont>
    <p:embeddedFont>
      <p:font typeface="Antonio Ultra-Bold" panose="020B0604020202020204" pitchFamily="34" charset="0"/>
      <p:regular r:id="rId22"/>
    </p:embeddedFont>
    <p:embeddedFont>
      <p:font typeface="Arvo" panose="02000000000000000000" pitchFamily="2" charset="0"/>
      <p:regular r:id="rId23"/>
      <p:bold r:id="rId24"/>
      <p:italic r:id="rId25"/>
      <p:boldItalic r:id="rId26"/>
    </p:embeddedFont>
    <p:embeddedFont>
      <p:font typeface="Barlow Condensed Medium" panose="02000000000000000000" pitchFamily="2" charset="0"/>
      <p:regular r:id="rId27"/>
      <p:bold r:id="rId28"/>
      <p:italic r:id="rId29"/>
      <p:boldItalic r:id="rId30"/>
    </p:embeddedFont>
    <p:embeddedFont>
      <p:font typeface="Barlow Condensed SemiBold" panose="02000000000000000000" pitchFamily="2" charset="0"/>
      <p:regular r:id="rId31"/>
      <p:bold r:id="rId32"/>
      <p:italic r:id="rId33"/>
      <p:boldItalic r:id="rId34"/>
    </p:embeddedFont>
    <p:embeddedFont>
      <p:font typeface="Inter" panose="020B0604020202020204" pitchFamily="34" charset="0"/>
      <p:regular r:id="rId35"/>
    </p:embeddedFont>
    <p:embeddedFont>
      <p:font typeface="Montserrat" panose="02000000000000000000" pitchFamily="2" charset="0"/>
      <p:regular r:id="rId36"/>
      <p:bold r:id="rId37"/>
      <p:italic r:id="rId38"/>
      <p:boldItalic r:id="rId39"/>
    </p:embeddedFont>
    <p:embeddedFont>
      <p:font typeface="Montserrat Bold" panose="020B0604020202020204" pitchFamily="34" charset="0"/>
      <p:regular r:id="rId40"/>
      <p:bold r:id="rId41"/>
      <p:italic r:id="rId42"/>
      <p:boldItalic r:id="rId43"/>
    </p:embeddedFont>
    <p:embeddedFont>
      <p:font typeface="Montserrat Light" panose="02000000000000000000" pitchFamily="2" charset="0"/>
      <p:regular r:id="rId44"/>
      <p:bold r:id="rId45"/>
      <p:italic r:id="rId46"/>
      <p:boldItalic r:id="rId47"/>
    </p:embeddedFont>
    <p:embeddedFont>
      <p:font typeface="Poppins Semi-Bold" panose="020B0604020202020204" pitchFamily="34" charset="0"/>
      <p:regular r:id="rId48"/>
    </p:embeddedFont>
    <p:embeddedFont>
      <p:font typeface="Raleway SemiBold" panose="02000000000000000000" pitchFamily="2" charset="0"/>
      <p:regular r:id="rId49"/>
      <p:bold r:id="rId50"/>
      <p:italic r:id="rId51"/>
      <p:boldItalic r:id="rId52"/>
    </p:embeddedFont>
    <p:embeddedFont>
      <p:font typeface="Roboto Condensed" panose="02000000000000000000" pitchFamily="2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2A36"/>
    <a:srgbClr val="722C37"/>
    <a:srgbClr val="68959B"/>
    <a:srgbClr val="B2B1B2"/>
    <a:srgbClr val="F4AD6E"/>
    <a:srgbClr val="F29F54"/>
    <a:srgbClr val="3B4559"/>
    <a:srgbClr val="E9E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7D0A40-BD61-44B6-B321-A264B50C1D0D}">
  <a:tblStyle styleId="{527D0A40-BD61-44B6-B321-A264B50C1D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550" autoAdjust="0"/>
    <p:restoredTop sz="94618"/>
  </p:normalViewPr>
  <p:slideViewPr>
    <p:cSldViewPr snapToGrid="0">
      <p:cViewPr>
        <p:scale>
          <a:sx n="100" d="100"/>
          <a:sy n="100" d="100"/>
        </p:scale>
        <p:origin x="624" y="5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font" Target="fonts/font7.fntdata" /><Relationship Id="rId39" Type="http://schemas.openxmlformats.org/officeDocument/2006/relationships/font" Target="fonts/font20.fntdata" /><Relationship Id="rId21" Type="http://schemas.openxmlformats.org/officeDocument/2006/relationships/font" Target="fonts/font2.fntdata" /><Relationship Id="rId34" Type="http://schemas.openxmlformats.org/officeDocument/2006/relationships/font" Target="fonts/font15.fntdata" /><Relationship Id="rId42" Type="http://schemas.openxmlformats.org/officeDocument/2006/relationships/font" Target="fonts/font23.fntdata" /><Relationship Id="rId47" Type="http://schemas.openxmlformats.org/officeDocument/2006/relationships/font" Target="fonts/font28.fntdata" /><Relationship Id="rId50" Type="http://schemas.openxmlformats.org/officeDocument/2006/relationships/font" Target="fonts/font31.fntdata" /><Relationship Id="rId55" Type="http://schemas.openxmlformats.org/officeDocument/2006/relationships/font" Target="fonts/font36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font" Target="fonts/font6.fntdata" /><Relationship Id="rId33" Type="http://schemas.openxmlformats.org/officeDocument/2006/relationships/font" Target="fonts/font14.fntdata" /><Relationship Id="rId38" Type="http://schemas.openxmlformats.org/officeDocument/2006/relationships/font" Target="fonts/font19.fntdata" /><Relationship Id="rId46" Type="http://schemas.openxmlformats.org/officeDocument/2006/relationships/font" Target="fonts/font27.fntdata" /><Relationship Id="rId59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1.fntdata" /><Relationship Id="rId29" Type="http://schemas.openxmlformats.org/officeDocument/2006/relationships/font" Target="fonts/font10.fntdata" /><Relationship Id="rId41" Type="http://schemas.openxmlformats.org/officeDocument/2006/relationships/font" Target="fonts/font22.fntdata" /><Relationship Id="rId54" Type="http://schemas.openxmlformats.org/officeDocument/2006/relationships/font" Target="fonts/font35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font" Target="fonts/font5.fntdata" /><Relationship Id="rId32" Type="http://schemas.openxmlformats.org/officeDocument/2006/relationships/font" Target="fonts/font13.fntdata" /><Relationship Id="rId37" Type="http://schemas.openxmlformats.org/officeDocument/2006/relationships/font" Target="fonts/font18.fntdata" /><Relationship Id="rId40" Type="http://schemas.openxmlformats.org/officeDocument/2006/relationships/font" Target="fonts/font21.fntdata" /><Relationship Id="rId45" Type="http://schemas.openxmlformats.org/officeDocument/2006/relationships/font" Target="fonts/font26.fntdata" /><Relationship Id="rId53" Type="http://schemas.openxmlformats.org/officeDocument/2006/relationships/font" Target="fonts/font34.fntdata" /><Relationship Id="rId58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4.fntdata" /><Relationship Id="rId28" Type="http://schemas.openxmlformats.org/officeDocument/2006/relationships/font" Target="fonts/font9.fntdata" /><Relationship Id="rId36" Type="http://schemas.openxmlformats.org/officeDocument/2006/relationships/font" Target="fonts/font17.fntdata" /><Relationship Id="rId49" Type="http://schemas.openxmlformats.org/officeDocument/2006/relationships/font" Target="fonts/font30.fntdata" /><Relationship Id="rId57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notesMaster" Target="notesMasters/notesMaster1.xml" /><Relationship Id="rId31" Type="http://schemas.openxmlformats.org/officeDocument/2006/relationships/font" Target="fonts/font12.fntdata" /><Relationship Id="rId44" Type="http://schemas.openxmlformats.org/officeDocument/2006/relationships/font" Target="fonts/font25.fntdata" /><Relationship Id="rId52" Type="http://schemas.openxmlformats.org/officeDocument/2006/relationships/font" Target="fonts/font33.fntdata" /><Relationship Id="rId6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3.fntdata" /><Relationship Id="rId27" Type="http://schemas.openxmlformats.org/officeDocument/2006/relationships/font" Target="fonts/font8.fntdata" /><Relationship Id="rId30" Type="http://schemas.openxmlformats.org/officeDocument/2006/relationships/font" Target="fonts/font11.fntdata" /><Relationship Id="rId35" Type="http://schemas.openxmlformats.org/officeDocument/2006/relationships/font" Target="fonts/font16.fntdata" /><Relationship Id="rId43" Type="http://schemas.openxmlformats.org/officeDocument/2006/relationships/font" Target="fonts/font24.fntdata" /><Relationship Id="rId48" Type="http://schemas.openxmlformats.org/officeDocument/2006/relationships/font" Target="fonts/font29.fntdata" /><Relationship Id="rId56" Type="http://schemas.openxmlformats.org/officeDocument/2006/relationships/font" Target="fonts/font37.fntdata" /><Relationship Id="rId8" Type="http://schemas.openxmlformats.org/officeDocument/2006/relationships/slide" Target="slides/slide7.xml" /><Relationship Id="rId51" Type="http://schemas.openxmlformats.org/officeDocument/2006/relationships/font" Target="fonts/font32.fntdata" /><Relationship Id="rId3" Type="http://schemas.openxmlformats.org/officeDocument/2006/relationships/slide" Target="slides/slide2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Historia de Hudson Taylor y el señor Ni: Un líder budista, el Señor Ni, se convirtió en la pequeña iglesia fundada por Hudson Taylor y su esposa María. Cierto día, Hudson y Ni sostuvieron una conversación.</a:t>
            </a:r>
            <a:br>
              <a:rPr lang="es-UY" dirty="0"/>
            </a:br>
            <a:br>
              <a:rPr lang="es-UY" dirty="0"/>
            </a:b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El Señor Ni le preguntó: </a:t>
            </a:r>
            <a:br>
              <a:rPr lang="es-UY" dirty="0"/>
            </a:b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—¿Por cuánto tiempo han tenido las “Buenas Nuevas” en su país?</a:t>
            </a:r>
            <a:br>
              <a:rPr lang="es-UY" dirty="0"/>
            </a:b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—Hace varios siglos —contestó con reticencia el misionero.</a:t>
            </a:r>
            <a:br>
              <a:rPr lang="es-UY" dirty="0"/>
            </a:b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—¡Qué! ¿Cientos de años? —continuó con tristeza el líder chino—. Mi padre buscó la verdad, y murió sin encontrarla. ¿Por qué no vinieron antes?</a:t>
            </a:r>
            <a:br>
              <a:rPr lang="es-UY" dirty="0"/>
            </a:b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ga43896e8e1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9" name="Google Shape;2389;ga43896e8e1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ga43896e8e1_0_4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9" name="Google Shape;2389;ga43896e8e1_0_4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9c487f8d59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9c487f8d59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g9c487f8d59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4" name="Google Shape;2004;g9c487f8d59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9702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0" name="Google Shape;2090;g9c487f8d59_0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1" name="Google Shape;2091;g9c487f8d59_0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a. Los resistentes a quienes solo les interesa mantener el estado social y régimen de su país sin demasiada importancia a su religión. (Arabia, Siria, Egipto, Libia, Argelia y Túnez)</a:t>
            </a:r>
            <a:br>
              <a:rPr lang="es-UY" dirty="0"/>
            </a:b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b. Los reservados son aquellos que se inclinan hacia el grupo que les conviene según las circunstancias. (Palestina y Paquistán)</a:t>
            </a:r>
            <a:br>
              <a:rPr lang="es-UY" dirty="0"/>
            </a:br>
            <a:r>
              <a:rPr lang="es-UY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c. Las masas de 1300 millones de musulmanes pobres y sufrientes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9c487f8d59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9c487f8d59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9c487f8d59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9c487f8d59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8127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9c487f8d59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9c487f8d59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8481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9c487f8d59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9c487f8d59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65785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Google Shape;2123;g9c487f8d59_0_6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4" name="Google Shape;2124;g9c487f8d59_0_6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884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194950" y="1243575"/>
            <a:ext cx="47463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925950" y="3296175"/>
            <a:ext cx="3292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252A36"/>
                </a:solidFill>
                <a:latin typeface="Raleway SemiBold" panose="020B0703030101060003" pitchFamily="34" charset="0"/>
                <a:ea typeface="Roboto" pitchFamily="2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016200" y="1122100"/>
            <a:ext cx="3527100" cy="13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1399800" y="1122100"/>
            <a:ext cx="1464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Font typeface="Montserrat Light"/>
              <a:buNone/>
              <a:defRPr sz="12000"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3016200" y="3237148"/>
            <a:ext cx="2389200" cy="58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Roboto Condensed"/>
              <a:buNone/>
              <a:defRPr sz="23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2940913" y="-12"/>
            <a:ext cx="0" cy="27537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61" name="Google Shape;61;p3"/>
          <p:cNvGrpSpPr/>
          <p:nvPr/>
        </p:nvGrpSpPr>
        <p:grpSpPr>
          <a:xfrm flipH="1">
            <a:off x="6934090" y="-76200"/>
            <a:ext cx="2286103" cy="2895537"/>
            <a:chOff x="-26858" y="-227337"/>
            <a:chExt cx="2186403" cy="2757917"/>
          </a:xfrm>
        </p:grpSpPr>
        <p:sp>
          <p:nvSpPr>
            <p:cNvPr id="62" name="Google Shape;62;p3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rupo 133">
            <a:extLst>
              <a:ext uri="{FF2B5EF4-FFF2-40B4-BE49-F238E27FC236}">
                <a16:creationId xmlns:a16="http://schemas.microsoft.com/office/drawing/2014/main" id="{3625BD2A-16C6-7AAF-BA0B-7FA7400F754B}"/>
              </a:ext>
            </a:extLst>
          </p:cNvPr>
          <p:cNvGrpSpPr/>
          <p:nvPr userDrawn="1"/>
        </p:nvGrpSpPr>
        <p:grpSpPr>
          <a:xfrm>
            <a:off x="0" y="2960440"/>
            <a:ext cx="1967023" cy="2121919"/>
            <a:chOff x="0" y="2979049"/>
            <a:chExt cx="1967023" cy="2121919"/>
          </a:xfrm>
        </p:grpSpPr>
        <p:sp>
          <p:nvSpPr>
            <p:cNvPr id="17" name="Google Shape;17;p3"/>
            <p:cNvSpPr/>
            <p:nvPr/>
          </p:nvSpPr>
          <p:spPr>
            <a:xfrm flipH="1">
              <a:off x="0" y="3962988"/>
              <a:ext cx="291712" cy="338515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0" y="3795160"/>
              <a:ext cx="291712" cy="337096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flipH="1">
              <a:off x="0" y="4469320"/>
              <a:ext cx="291712" cy="337096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0" y="3962988"/>
              <a:ext cx="291712" cy="338515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" name="Google Shape;61;p3">
              <a:extLst>
                <a:ext uri="{FF2B5EF4-FFF2-40B4-BE49-F238E27FC236}">
                  <a16:creationId xmlns:a16="http://schemas.microsoft.com/office/drawing/2014/main" id="{3C3F5F42-63E3-8C41-6CD5-B1C356D65768}"/>
                </a:ext>
              </a:extLst>
            </p:cNvPr>
            <p:cNvGrpSpPr/>
            <p:nvPr/>
          </p:nvGrpSpPr>
          <p:grpSpPr>
            <a:xfrm rot="10800000" flipH="1">
              <a:off x="291712" y="2979049"/>
              <a:ext cx="1675311" cy="2121919"/>
              <a:chOff x="-26858" y="-227337"/>
              <a:chExt cx="2186403" cy="2757917"/>
            </a:xfrm>
          </p:grpSpPr>
          <p:sp>
            <p:nvSpPr>
              <p:cNvPr id="4" name="Google Shape;62;p3">
                <a:extLst>
                  <a:ext uri="{FF2B5EF4-FFF2-40B4-BE49-F238E27FC236}">
                    <a16:creationId xmlns:a16="http://schemas.microsoft.com/office/drawing/2014/main" id="{9093C70D-DA31-1FDB-EEE5-6CCA1F483ED5}"/>
                  </a:ext>
                </a:extLst>
              </p:cNvPr>
              <p:cNvSpPr/>
              <p:nvPr/>
            </p:nvSpPr>
            <p:spPr>
              <a:xfrm rot="10800000">
                <a:off x="-26858" y="614063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27653" y="0"/>
                    </a:moveTo>
                    <a:lnTo>
                      <a:pt x="0" y="15978"/>
                    </a:lnTo>
                    <a:lnTo>
                      <a:pt x="27653" y="31823"/>
                    </a:lnTo>
                    <a:lnTo>
                      <a:pt x="276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" name="Google Shape;63;p3">
                <a:extLst>
                  <a:ext uri="{FF2B5EF4-FFF2-40B4-BE49-F238E27FC236}">
                    <a16:creationId xmlns:a16="http://schemas.microsoft.com/office/drawing/2014/main" id="{280C37CF-EFA4-FF03-207F-6EED05FA29C3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64;p3">
                <a:extLst>
                  <a:ext uri="{FF2B5EF4-FFF2-40B4-BE49-F238E27FC236}">
                    <a16:creationId xmlns:a16="http://schemas.microsoft.com/office/drawing/2014/main" id="{784CE08A-5363-D939-7C02-BFD5C5DD3637}"/>
                  </a:ext>
                </a:extLst>
              </p:cNvPr>
              <p:cNvSpPr/>
              <p:nvPr/>
            </p:nvSpPr>
            <p:spPr>
              <a:xfrm rot="10800000">
                <a:off x="-26858" y="1455450"/>
                <a:ext cx="365586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4" extrusionOk="0">
                    <a:moveTo>
                      <a:pt x="27653" y="1"/>
                    </a:moveTo>
                    <a:lnTo>
                      <a:pt x="0" y="15845"/>
                    </a:lnTo>
                    <a:lnTo>
                      <a:pt x="27653" y="31823"/>
                    </a:lnTo>
                    <a:lnTo>
                      <a:pt x="27653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65;p3">
                <a:extLst>
                  <a:ext uri="{FF2B5EF4-FFF2-40B4-BE49-F238E27FC236}">
                    <a16:creationId xmlns:a16="http://schemas.microsoft.com/office/drawing/2014/main" id="{EB30493A-7E76-D778-C099-DA2E013431C2}"/>
                  </a:ext>
                </a:extLst>
              </p:cNvPr>
              <p:cNvSpPr/>
              <p:nvPr/>
            </p:nvSpPr>
            <p:spPr>
              <a:xfrm rot="10800000">
                <a:off x="-26858" y="1034750"/>
                <a:ext cx="365586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47802" extrusionOk="0">
                    <a:moveTo>
                      <a:pt x="0" y="0"/>
                    </a:moveTo>
                    <a:lnTo>
                      <a:pt x="0" y="31823"/>
                    </a:lnTo>
                    <a:lnTo>
                      <a:pt x="134" y="31956"/>
                    </a:lnTo>
                    <a:lnTo>
                      <a:pt x="27653" y="47801"/>
                    </a:lnTo>
                    <a:lnTo>
                      <a:pt x="27653" y="15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66;p3">
                <a:extLst>
                  <a:ext uri="{FF2B5EF4-FFF2-40B4-BE49-F238E27FC236}">
                    <a16:creationId xmlns:a16="http://schemas.microsoft.com/office/drawing/2014/main" id="{44D300CE-9795-C229-738C-F492D0F113F0}"/>
                  </a:ext>
                </a:extLst>
              </p:cNvPr>
              <p:cNvSpPr/>
              <p:nvPr/>
            </p:nvSpPr>
            <p:spPr>
              <a:xfrm rot="10800000">
                <a:off x="-26858" y="-17866"/>
                <a:ext cx="365586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47802" extrusionOk="0">
                    <a:moveTo>
                      <a:pt x="27653" y="1"/>
                    </a:moveTo>
                    <a:lnTo>
                      <a:pt x="0" y="15979"/>
                    </a:lnTo>
                    <a:lnTo>
                      <a:pt x="0" y="47802"/>
                    </a:lnTo>
                    <a:lnTo>
                      <a:pt x="134" y="47802"/>
                    </a:lnTo>
                    <a:lnTo>
                      <a:pt x="27653" y="31824"/>
                    </a:lnTo>
                    <a:lnTo>
                      <a:pt x="27653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7;p3">
                <a:extLst>
                  <a:ext uri="{FF2B5EF4-FFF2-40B4-BE49-F238E27FC236}">
                    <a16:creationId xmlns:a16="http://schemas.microsoft.com/office/drawing/2014/main" id="{DD2AB356-E38C-6813-48B5-69A54AC5C9B7}"/>
                  </a:ext>
                </a:extLst>
              </p:cNvPr>
              <p:cNvSpPr/>
              <p:nvPr/>
            </p:nvSpPr>
            <p:spPr>
              <a:xfrm rot="10800000">
                <a:off x="-26858" y="-227337"/>
                <a:ext cx="363828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4" extrusionOk="0">
                    <a:moveTo>
                      <a:pt x="27520" y="1"/>
                    </a:moveTo>
                    <a:lnTo>
                      <a:pt x="1" y="15979"/>
                    </a:lnTo>
                    <a:lnTo>
                      <a:pt x="27520" y="31823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8;p3">
                <a:extLst>
                  <a:ext uri="{FF2B5EF4-FFF2-40B4-BE49-F238E27FC236}">
                    <a16:creationId xmlns:a16="http://schemas.microsoft.com/office/drawing/2014/main" id="{9CE40B0F-90DB-04D6-1180-F24A4B5E82C5}"/>
                  </a:ext>
                </a:extLst>
              </p:cNvPr>
              <p:cNvSpPr/>
              <p:nvPr/>
            </p:nvSpPr>
            <p:spPr>
              <a:xfrm rot="10800000">
                <a:off x="-26858" y="402834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0" y="0"/>
                    </a:moveTo>
                    <a:lnTo>
                      <a:pt x="0" y="31823"/>
                    </a:lnTo>
                    <a:lnTo>
                      <a:pt x="27653" y="158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6A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9;p3">
                <a:extLst>
                  <a:ext uri="{FF2B5EF4-FFF2-40B4-BE49-F238E27FC236}">
                    <a16:creationId xmlns:a16="http://schemas.microsoft.com/office/drawing/2014/main" id="{74396382-8A31-7E4B-94EE-556BF21729ED}"/>
                  </a:ext>
                </a:extLst>
              </p:cNvPr>
              <p:cNvSpPr/>
              <p:nvPr/>
            </p:nvSpPr>
            <p:spPr>
              <a:xfrm rot="10800000">
                <a:off x="-26858" y="614063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27653" y="0"/>
                    </a:moveTo>
                    <a:lnTo>
                      <a:pt x="0" y="15978"/>
                    </a:lnTo>
                    <a:lnTo>
                      <a:pt x="27653" y="31823"/>
                    </a:lnTo>
                    <a:lnTo>
                      <a:pt x="27653" y="0"/>
                    </a:lnTo>
                    <a:close/>
                  </a:path>
                </a:pathLst>
              </a:custGeom>
              <a:solidFill>
                <a:srgbClr val="252A3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0;p3">
                <a:extLst>
                  <a:ext uri="{FF2B5EF4-FFF2-40B4-BE49-F238E27FC236}">
                    <a16:creationId xmlns:a16="http://schemas.microsoft.com/office/drawing/2014/main" id="{018F10A1-0502-7DDC-591D-F184B85418F7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1;p3">
                <a:extLst>
                  <a:ext uri="{FF2B5EF4-FFF2-40B4-BE49-F238E27FC236}">
                    <a16:creationId xmlns:a16="http://schemas.microsoft.com/office/drawing/2014/main" id="{60B48DE9-11F2-8BD0-DC8B-F8C30758ABAD}"/>
                  </a:ext>
                </a:extLst>
              </p:cNvPr>
              <p:cNvSpPr/>
              <p:nvPr/>
            </p:nvSpPr>
            <p:spPr>
              <a:xfrm rot="10800000">
                <a:off x="338715" y="823521"/>
                <a:ext cx="363828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958" extrusionOk="0">
                    <a:moveTo>
                      <a:pt x="27520" y="1"/>
                    </a:moveTo>
                    <a:lnTo>
                      <a:pt x="1" y="15979"/>
                    </a:lnTo>
                    <a:lnTo>
                      <a:pt x="27520" y="31957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2;p3">
                <a:extLst>
                  <a:ext uri="{FF2B5EF4-FFF2-40B4-BE49-F238E27FC236}">
                    <a16:creationId xmlns:a16="http://schemas.microsoft.com/office/drawing/2014/main" id="{DA3631B4-D681-9D2F-DB75-E59A2D5C1CD5}"/>
                  </a:ext>
                </a:extLst>
              </p:cNvPr>
              <p:cNvSpPr/>
              <p:nvPr/>
            </p:nvSpPr>
            <p:spPr>
              <a:xfrm rot="10800000">
                <a:off x="338715" y="614063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1" y="0"/>
                    </a:moveTo>
                    <a:lnTo>
                      <a:pt x="1" y="31823"/>
                    </a:lnTo>
                    <a:lnTo>
                      <a:pt x="27520" y="1597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3;p3">
                <a:extLst>
                  <a:ext uri="{FF2B5EF4-FFF2-40B4-BE49-F238E27FC236}">
                    <a16:creationId xmlns:a16="http://schemas.microsoft.com/office/drawing/2014/main" id="{6DD26865-AF10-B457-247B-19FB87D89EA4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74;p3">
                <a:extLst>
                  <a:ext uri="{FF2B5EF4-FFF2-40B4-BE49-F238E27FC236}">
                    <a16:creationId xmlns:a16="http://schemas.microsoft.com/office/drawing/2014/main" id="{9704095E-7B7C-A610-7AF6-FEA7B2DB2AAF}"/>
                  </a:ext>
                </a:extLst>
              </p:cNvPr>
              <p:cNvSpPr/>
              <p:nvPr/>
            </p:nvSpPr>
            <p:spPr>
              <a:xfrm rot="10800000">
                <a:off x="702529" y="614063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27521" y="0"/>
                    </a:moveTo>
                    <a:lnTo>
                      <a:pt x="1" y="15978"/>
                    </a:lnTo>
                    <a:lnTo>
                      <a:pt x="27521" y="31823"/>
                    </a:lnTo>
                    <a:lnTo>
                      <a:pt x="27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75;p3">
                <a:extLst>
                  <a:ext uri="{FF2B5EF4-FFF2-40B4-BE49-F238E27FC236}">
                    <a16:creationId xmlns:a16="http://schemas.microsoft.com/office/drawing/2014/main" id="{1A2E025D-C859-7D1C-9662-C62A11E62C11}"/>
                  </a:ext>
                </a:extLst>
              </p:cNvPr>
              <p:cNvSpPr/>
              <p:nvPr/>
            </p:nvSpPr>
            <p:spPr>
              <a:xfrm rot="10800000">
                <a:off x="702529" y="823521"/>
                <a:ext cx="363828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958" extrusionOk="0">
                    <a:moveTo>
                      <a:pt x="1" y="1"/>
                    </a:moveTo>
                    <a:lnTo>
                      <a:pt x="1" y="31957"/>
                    </a:lnTo>
                    <a:lnTo>
                      <a:pt x="27521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76;p3">
                <a:extLst>
                  <a:ext uri="{FF2B5EF4-FFF2-40B4-BE49-F238E27FC236}">
                    <a16:creationId xmlns:a16="http://schemas.microsoft.com/office/drawing/2014/main" id="{8C4A4059-40A3-FB8C-5F7A-FA8C6BDBB92F}"/>
                  </a:ext>
                </a:extLst>
              </p:cNvPr>
              <p:cNvSpPr/>
              <p:nvPr/>
            </p:nvSpPr>
            <p:spPr>
              <a:xfrm rot="10800000">
                <a:off x="702529" y="1455450"/>
                <a:ext cx="363828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4" extrusionOk="0">
                    <a:moveTo>
                      <a:pt x="27521" y="1"/>
                    </a:moveTo>
                    <a:lnTo>
                      <a:pt x="1" y="15845"/>
                    </a:lnTo>
                    <a:lnTo>
                      <a:pt x="27521" y="31823"/>
                    </a:lnTo>
                    <a:lnTo>
                      <a:pt x="27521" y="1"/>
                    </a:lnTo>
                    <a:close/>
                  </a:path>
                </a:pathLst>
              </a:custGeom>
              <a:solidFill>
                <a:srgbClr val="3B455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77;p3">
                <a:extLst>
                  <a:ext uri="{FF2B5EF4-FFF2-40B4-BE49-F238E27FC236}">
                    <a16:creationId xmlns:a16="http://schemas.microsoft.com/office/drawing/2014/main" id="{3E92941E-1165-1C47-D5B8-1604C8C86F2E}"/>
                  </a:ext>
                </a:extLst>
              </p:cNvPr>
              <p:cNvSpPr/>
              <p:nvPr/>
            </p:nvSpPr>
            <p:spPr>
              <a:xfrm rot="10800000">
                <a:off x="700771" y="1034750"/>
                <a:ext cx="367344" cy="630184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47669" extrusionOk="0">
                    <a:moveTo>
                      <a:pt x="1" y="1"/>
                    </a:moveTo>
                    <a:lnTo>
                      <a:pt x="134" y="31823"/>
                    </a:lnTo>
                    <a:lnTo>
                      <a:pt x="27787" y="47668"/>
                    </a:lnTo>
                    <a:lnTo>
                      <a:pt x="27654" y="158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A3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78;p3">
                <a:extLst>
                  <a:ext uri="{FF2B5EF4-FFF2-40B4-BE49-F238E27FC236}">
                    <a16:creationId xmlns:a16="http://schemas.microsoft.com/office/drawing/2014/main" id="{B6262CAC-4631-59AE-41EC-6C46594A5427}"/>
                  </a:ext>
                </a:extLst>
              </p:cNvPr>
              <p:cNvSpPr/>
              <p:nvPr/>
            </p:nvSpPr>
            <p:spPr>
              <a:xfrm rot="10800000">
                <a:off x="338715" y="1034750"/>
                <a:ext cx="363828" cy="630184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47669" extrusionOk="0">
                    <a:moveTo>
                      <a:pt x="27520" y="1"/>
                    </a:moveTo>
                    <a:lnTo>
                      <a:pt x="1" y="15845"/>
                    </a:lnTo>
                    <a:lnTo>
                      <a:pt x="1" y="47668"/>
                    </a:lnTo>
                    <a:lnTo>
                      <a:pt x="27520" y="31823"/>
                    </a:lnTo>
                    <a:lnTo>
                      <a:pt x="27520" y="31690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79;p3">
                <a:extLst>
                  <a:ext uri="{FF2B5EF4-FFF2-40B4-BE49-F238E27FC236}">
                    <a16:creationId xmlns:a16="http://schemas.microsoft.com/office/drawing/2014/main" id="{4D037928-C589-C577-70FF-CDB5257239AE}"/>
                  </a:ext>
                </a:extLst>
              </p:cNvPr>
              <p:cNvSpPr/>
              <p:nvPr/>
            </p:nvSpPr>
            <p:spPr>
              <a:xfrm rot="10800000">
                <a:off x="467491" y="2409300"/>
                <a:ext cx="106289" cy="121280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9174" extrusionOk="0">
                    <a:moveTo>
                      <a:pt x="8040" y="0"/>
                    </a:moveTo>
                    <a:lnTo>
                      <a:pt x="1" y="4604"/>
                    </a:lnTo>
                    <a:lnTo>
                      <a:pt x="8040" y="9174"/>
                    </a:lnTo>
                    <a:lnTo>
                      <a:pt x="8040" y="0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;p3">
                <a:extLst>
                  <a:ext uri="{FF2B5EF4-FFF2-40B4-BE49-F238E27FC236}">
                    <a16:creationId xmlns:a16="http://schemas.microsoft.com/office/drawing/2014/main" id="{E7AEF821-96A7-866F-4B4B-E9ABF4977F43}"/>
                  </a:ext>
                </a:extLst>
              </p:cNvPr>
              <p:cNvSpPr/>
              <p:nvPr/>
            </p:nvSpPr>
            <p:spPr>
              <a:xfrm rot="10800000">
                <a:off x="338715" y="1876150"/>
                <a:ext cx="363828" cy="42115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57" extrusionOk="0">
                    <a:moveTo>
                      <a:pt x="1" y="0"/>
                    </a:moveTo>
                    <a:lnTo>
                      <a:pt x="1" y="31857"/>
                    </a:lnTo>
                    <a:lnTo>
                      <a:pt x="27520" y="15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1;p3">
                <a:extLst>
                  <a:ext uri="{FF2B5EF4-FFF2-40B4-BE49-F238E27FC236}">
                    <a16:creationId xmlns:a16="http://schemas.microsoft.com/office/drawing/2014/main" id="{68B9DB14-7579-C6B6-18A1-E83F1313632A}"/>
                  </a:ext>
                </a:extLst>
              </p:cNvPr>
              <p:cNvSpPr/>
              <p:nvPr/>
            </p:nvSpPr>
            <p:spPr>
              <a:xfrm rot="10800000">
                <a:off x="338715" y="-227337"/>
                <a:ext cx="727642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55041" h="31824" extrusionOk="0">
                    <a:moveTo>
                      <a:pt x="27521" y="1"/>
                    </a:moveTo>
                    <a:lnTo>
                      <a:pt x="1" y="15979"/>
                    </a:lnTo>
                    <a:lnTo>
                      <a:pt x="27521" y="31823"/>
                    </a:lnTo>
                    <a:lnTo>
                      <a:pt x="55040" y="15979"/>
                    </a:lnTo>
                    <a:lnTo>
                      <a:pt x="27521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2;p3">
                <a:extLst>
                  <a:ext uri="{FF2B5EF4-FFF2-40B4-BE49-F238E27FC236}">
                    <a16:creationId xmlns:a16="http://schemas.microsoft.com/office/drawing/2014/main" id="{531B4F6E-2B5E-D7BE-5F9B-67C65DDFBE12}"/>
                  </a:ext>
                </a:extLst>
              </p:cNvPr>
              <p:cNvSpPr/>
              <p:nvPr/>
            </p:nvSpPr>
            <p:spPr>
              <a:xfrm rot="10800000">
                <a:off x="338715" y="-17866"/>
                <a:ext cx="363828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47802" extrusionOk="0">
                    <a:moveTo>
                      <a:pt x="1" y="1"/>
                    </a:moveTo>
                    <a:lnTo>
                      <a:pt x="1" y="31824"/>
                    </a:lnTo>
                    <a:lnTo>
                      <a:pt x="27520" y="47802"/>
                    </a:lnTo>
                    <a:lnTo>
                      <a:pt x="27520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A3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3;p3">
                <a:extLst>
                  <a:ext uri="{FF2B5EF4-FFF2-40B4-BE49-F238E27FC236}">
                    <a16:creationId xmlns:a16="http://schemas.microsoft.com/office/drawing/2014/main" id="{A6D481F2-1D28-D03C-D3B6-5CCC500BD57C}"/>
                  </a:ext>
                </a:extLst>
              </p:cNvPr>
              <p:cNvSpPr/>
              <p:nvPr/>
            </p:nvSpPr>
            <p:spPr>
              <a:xfrm rot="10800000">
                <a:off x="338715" y="402834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27520" y="0"/>
                    </a:moveTo>
                    <a:lnTo>
                      <a:pt x="1" y="15845"/>
                    </a:lnTo>
                    <a:lnTo>
                      <a:pt x="27520" y="31823"/>
                    </a:lnTo>
                    <a:lnTo>
                      <a:pt x="27520" y="0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4;p3">
                <a:extLst>
                  <a:ext uri="{FF2B5EF4-FFF2-40B4-BE49-F238E27FC236}">
                    <a16:creationId xmlns:a16="http://schemas.microsoft.com/office/drawing/2014/main" id="{0D26AD6F-BC68-A21F-FCF2-335DB841BE0C}"/>
                  </a:ext>
                </a:extLst>
              </p:cNvPr>
              <p:cNvSpPr/>
              <p:nvPr/>
            </p:nvSpPr>
            <p:spPr>
              <a:xfrm rot="10800000">
                <a:off x="-26858" y="402834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0" y="0"/>
                    </a:moveTo>
                    <a:lnTo>
                      <a:pt x="0" y="31823"/>
                    </a:lnTo>
                    <a:lnTo>
                      <a:pt x="27653" y="158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5;p3">
                <a:extLst>
                  <a:ext uri="{FF2B5EF4-FFF2-40B4-BE49-F238E27FC236}">
                    <a16:creationId xmlns:a16="http://schemas.microsoft.com/office/drawing/2014/main" id="{6BBD67B4-ADEC-19D5-8C53-A4F207312200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2B1B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6;p3">
                <a:extLst>
                  <a:ext uri="{FF2B5EF4-FFF2-40B4-BE49-F238E27FC236}">
                    <a16:creationId xmlns:a16="http://schemas.microsoft.com/office/drawing/2014/main" id="{23310330-12E3-0DC6-B78E-FFE7D3C3C845}"/>
                  </a:ext>
                </a:extLst>
              </p:cNvPr>
              <p:cNvSpPr/>
              <p:nvPr/>
            </p:nvSpPr>
            <p:spPr>
              <a:xfrm rot="10800000">
                <a:off x="702529" y="402834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1" y="0"/>
                    </a:moveTo>
                    <a:lnTo>
                      <a:pt x="1" y="31823"/>
                    </a:lnTo>
                    <a:lnTo>
                      <a:pt x="27521" y="15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7;p3">
                <a:extLst>
                  <a:ext uri="{FF2B5EF4-FFF2-40B4-BE49-F238E27FC236}">
                    <a16:creationId xmlns:a16="http://schemas.microsoft.com/office/drawing/2014/main" id="{C31676A5-756C-2360-8BEA-30ECF6F6DC06}"/>
                  </a:ext>
                </a:extLst>
              </p:cNvPr>
              <p:cNvSpPr/>
              <p:nvPr/>
            </p:nvSpPr>
            <p:spPr>
              <a:xfrm rot="10800000">
                <a:off x="338715" y="614063"/>
                <a:ext cx="727642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55041" h="47802" extrusionOk="0">
                    <a:moveTo>
                      <a:pt x="55040" y="1"/>
                    </a:moveTo>
                    <a:lnTo>
                      <a:pt x="27521" y="15979"/>
                    </a:lnTo>
                    <a:lnTo>
                      <a:pt x="1" y="31957"/>
                    </a:lnTo>
                    <a:lnTo>
                      <a:pt x="27521" y="47802"/>
                    </a:lnTo>
                    <a:lnTo>
                      <a:pt x="55040" y="31957"/>
                    </a:lnTo>
                    <a:lnTo>
                      <a:pt x="55040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8;p3">
                <a:extLst>
                  <a:ext uri="{FF2B5EF4-FFF2-40B4-BE49-F238E27FC236}">
                    <a16:creationId xmlns:a16="http://schemas.microsoft.com/office/drawing/2014/main" id="{70BA5E21-035A-A3D3-2109-0A0DA5EDB261}"/>
                  </a:ext>
                </a:extLst>
              </p:cNvPr>
              <p:cNvSpPr/>
              <p:nvPr/>
            </p:nvSpPr>
            <p:spPr>
              <a:xfrm rot="10800000">
                <a:off x="1066343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27654" y="1"/>
                    </a:moveTo>
                    <a:lnTo>
                      <a:pt x="1" y="15979"/>
                    </a:lnTo>
                    <a:lnTo>
                      <a:pt x="27654" y="31957"/>
                    </a:lnTo>
                    <a:lnTo>
                      <a:pt x="276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9;p3">
                <a:extLst>
                  <a:ext uri="{FF2B5EF4-FFF2-40B4-BE49-F238E27FC236}">
                    <a16:creationId xmlns:a16="http://schemas.microsoft.com/office/drawing/2014/main" id="{C397DC3D-5A22-06C0-D69D-4976B60EF971}"/>
                  </a:ext>
                </a:extLst>
              </p:cNvPr>
              <p:cNvSpPr/>
              <p:nvPr/>
            </p:nvSpPr>
            <p:spPr>
              <a:xfrm rot="10800000">
                <a:off x="1066343" y="614063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1" y="0"/>
                    </a:moveTo>
                    <a:lnTo>
                      <a:pt x="1" y="31823"/>
                    </a:lnTo>
                    <a:lnTo>
                      <a:pt x="27654" y="1597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3651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90;p3">
                <a:extLst>
                  <a:ext uri="{FF2B5EF4-FFF2-40B4-BE49-F238E27FC236}">
                    <a16:creationId xmlns:a16="http://schemas.microsoft.com/office/drawing/2014/main" id="{0C49302C-BF51-A29A-CE7A-A39063636B57}"/>
                  </a:ext>
                </a:extLst>
              </p:cNvPr>
              <p:cNvSpPr/>
              <p:nvPr/>
            </p:nvSpPr>
            <p:spPr>
              <a:xfrm rot="10800000">
                <a:off x="702529" y="823521"/>
                <a:ext cx="363828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958" extrusionOk="0">
                    <a:moveTo>
                      <a:pt x="1" y="1"/>
                    </a:moveTo>
                    <a:lnTo>
                      <a:pt x="1" y="31957"/>
                    </a:lnTo>
                    <a:lnTo>
                      <a:pt x="27521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91;p3">
                <a:extLst>
                  <a:ext uri="{FF2B5EF4-FFF2-40B4-BE49-F238E27FC236}">
                    <a16:creationId xmlns:a16="http://schemas.microsoft.com/office/drawing/2014/main" id="{2E148725-C5B8-23D7-B9CC-2D0E375A3593}"/>
                  </a:ext>
                </a:extLst>
              </p:cNvPr>
              <p:cNvSpPr/>
              <p:nvPr/>
            </p:nvSpPr>
            <p:spPr>
              <a:xfrm rot="10800000">
                <a:off x="1431916" y="1455450"/>
                <a:ext cx="363814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0" h="31824" extrusionOk="0">
                    <a:moveTo>
                      <a:pt x="27520" y="1"/>
                    </a:moveTo>
                    <a:lnTo>
                      <a:pt x="0" y="15845"/>
                    </a:lnTo>
                    <a:lnTo>
                      <a:pt x="27520" y="31823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92;p3">
                <a:extLst>
                  <a:ext uri="{FF2B5EF4-FFF2-40B4-BE49-F238E27FC236}">
                    <a16:creationId xmlns:a16="http://schemas.microsoft.com/office/drawing/2014/main" id="{217D82EB-EB8D-A38D-F0CE-823FF189D031}"/>
                  </a:ext>
                </a:extLst>
              </p:cNvPr>
              <p:cNvSpPr/>
              <p:nvPr/>
            </p:nvSpPr>
            <p:spPr>
              <a:xfrm rot="10800000">
                <a:off x="1680188" y="1146763"/>
                <a:ext cx="170670" cy="196687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4878" extrusionOk="0">
                    <a:moveTo>
                      <a:pt x="1" y="0"/>
                    </a:moveTo>
                    <a:lnTo>
                      <a:pt x="1" y="14877"/>
                    </a:lnTo>
                    <a:lnTo>
                      <a:pt x="12910" y="750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93;p3">
                <a:extLst>
                  <a:ext uri="{FF2B5EF4-FFF2-40B4-BE49-F238E27FC236}">
                    <a16:creationId xmlns:a16="http://schemas.microsoft.com/office/drawing/2014/main" id="{F83D5CBA-5CEF-52FF-56DD-7EEE1A6248C0}"/>
                  </a:ext>
                </a:extLst>
              </p:cNvPr>
              <p:cNvSpPr/>
              <p:nvPr/>
            </p:nvSpPr>
            <p:spPr>
              <a:xfrm rot="10800000">
                <a:off x="1683717" y="1776934"/>
                <a:ext cx="115543" cy="134514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10175" extrusionOk="0">
                    <a:moveTo>
                      <a:pt x="0" y="1"/>
                    </a:moveTo>
                    <a:lnTo>
                      <a:pt x="0" y="10175"/>
                    </a:lnTo>
                    <a:lnTo>
                      <a:pt x="8740" y="50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94;p3">
                <a:extLst>
                  <a:ext uri="{FF2B5EF4-FFF2-40B4-BE49-F238E27FC236}">
                    <a16:creationId xmlns:a16="http://schemas.microsoft.com/office/drawing/2014/main" id="{631D9CFD-5870-E9CF-4B27-20B6F234B1A2}"/>
                  </a:ext>
                </a:extLst>
              </p:cNvPr>
              <p:cNvSpPr/>
              <p:nvPr/>
            </p:nvSpPr>
            <p:spPr>
              <a:xfrm rot="10800000">
                <a:off x="1066343" y="1034750"/>
                <a:ext cx="365586" cy="630184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47669" extrusionOk="0">
                    <a:moveTo>
                      <a:pt x="27654" y="1"/>
                    </a:moveTo>
                    <a:lnTo>
                      <a:pt x="1" y="15845"/>
                    </a:lnTo>
                    <a:lnTo>
                      <a:pt x="1" y="47668"/>
                    </a:lnTo>
                    <a:lnTo>
                      <a:pt x="27521" y="31823"/>
                    </a:lnTo>
                    <a:lnTo>
                      <a:pt x="27654" y="31690"/>
                    </a:lnTo>
                    <a:lnTo>
                      <a:pt x="27654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95;p3">
                <a:extLst>
                  <a:ext uri="{FF2B5EF4-FFF2-40B4-BE49-F238E27FC236}">
                    <a16:creationId xmlns:a16="http://schemas.microsoft.com/office/drawing/2014/main" id="{C31BA40D-19AF-2720-245F-8BDEB33DD58C}"/>
                  </a:ext>
                </a:extLst>
              </p:cNvPr>
              <p:cNvSpPr/>
              <p:nvPr/>
            </p:nvSpPr>
            <p:spPr>
              <a:xfrm rot="10800000">
                <a:off x="1066343" y="1455450"/>
                <a:ext cx="365586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4" extrusionOk="0">
                    <a:moveTo>
                      <a:pt x="1" y="1"/>
                    </a:moveTo>
                    <a:lnTo>
                      <a:pt x="1" y="31823"/>
                    </a:lnTo>
                    <a:lnTo>
                      <a:pt x="27654" y="15979"/>
                    </a:lnTo>
                    <a:lnTo>
                      <a:pt x="27654" y="158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96;p3">
                <a:extLst>
                  <a:ext uri="{FF2B5EF4-FFF2-40B4-BE49-F238E27FC236}">
                    <a16:creationId xmlns:a16="http://schemas.microsoft.com/office/drawing/2014/main" id="{7D90A764-2183-F3A4-9CD1-28AF80F261C7}"/>
                  </a:ext>
                </a:extLst>
              </p:cNvPr>
              <p:cNvSpPr/>
              <p:nvPr/>
            </p:nvSpPr>
            <p:spPr>
              <a:xfrm rot="10800000">
                <a:off x="1431916" y="193363"/>
                <a:ext cx="363814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0" h="31824" extrusionOk="0">
                    <a:moveTo>
                      <a:pt x="27520" y="1"/>
                    </a:moveTo>
                    <a:lnTo>
                      <a:pt x="0" y="15979"/>
                    </a:lnTo>
                    <a:lnTo>
                      <a:pt x="27520" y="31824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97;p3">
                <a:extLst>
                  <a:ext uri="{FF2B5EF4-FFF2-40B4-BE49-F238E27FC236}">
                    <a16:creationId xmlns:a16="http://schemas.microsoft.com/office/drawing/2014/main" id="{85DC24C4-B829-C1F0-BBC1-D95305CF1BEA}"/>
                  </a:ext>
                </a:extLst>
              </p:cNvPr>
              <p:cNvSpPr/>
              <p:nvPr/>
            </p:nvSpPr>
            <p:spPr>
              <a:xfrm rot="10800000">
                <a:off x="1795717" y="-227337"/>
                <a:ext cx="363828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4" extrusionOk="0">
                    <a:moveTo>
                      <a:pt x="1" y="1"/>
                    </a:moveTo>
                    <a:lnTo>
                      <a:pt x="1" y="31823"/>
                    </a:lnTo>
                    <a:lnTo>
                      <a:pt x="27520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98;p3">
                <a:extLst>
                  <a:ext uri="{FF2B5EF4-FFF2-40B4-BE49-F238E27FC236}">
                    <a16:creationId xmlns:a16="http://schemas.microsoft.com/office/drawing/2014/main" id="{A93338AC-A16B-CBCE-00E8-B3EDA33A3514}"/>
                  </a:ext>
                </a:extLst>
              </p:cNvPr>
              <p:cNvSpPr/>
              <p:nvPr/>
            </p:nvSpPr>
            <p:spPr>
              <a:xfrm rot="10800000">
                <a:off x="1066343" y="-227337"/>
                <a:ext cx="365586" cy="841413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63647" extrusionOk="0">
                    <a:moveTo>
                      <a:pt x="1" y="1"/>
                    </a:moveTo>
                    <a:lnTo>
                      <a:pt x="1" y="31824"/>
                    </a:lnTo>
                    <a:lnTo>
                      <a:pt x="1" y="63646"/>
                    </a:lnTo>
                    <a:lnTo>
                      <a:pt x="27521" y="47802"/>
                    </a:lnTo>
                    <a:lnTo>
                      <a:pt x="27654" y="47802"/>
                    </a:lnTo>
                    <a:lnTo>
                      <a:pt x="27654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99;p3">
                <a:extLst>
                  <a:ext uri="{FF2B5EF4-FFF2-40B4-BE49-F238E27FC236}">
                    <a16:creationId xmlns:a16="http://schemas.microsoft.com/office/drawing/2014/main" id="{6877477E-A2F7-BF8B-22F4-7D888330C3E3}"/>
                  </a:ext>
                </a:extLst>
              </p:cNvPr>
              <p:cNvSpPr/>
              <p:nvPr/>
            </p:nvSpPr>
            <p:spPr>
              <a:xfrm rot="10800000">
                <a:off x="1066343" y="402834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27654" y="0"/>
                    </a:moveTo>
                    <a:lnTo>
                      <a:pt x="1" y="15845"/>
                    </a:lnTo>
                    <a:lnTo>
                      <a:pt x="27654" y="31823"/>
                    </a:lnTo>
                    <a:lnTo>
                      <a:pt x="27654" y="0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00;p3">
                <a:extLst>
                  <a:ext uri="{FF2B5EF4-FFF2-40B4-BE49-F238E27FC236}">
                    <a16:creationId xmlns:a16="http://schemas.microsoft.com/office/drawing/2014/main" id="{F8978562-4558-B195-53AC-4F38B39E2364}"/>
                  </a:ext>
                </a:extLst>
              </p:cNvPr>
              <p:cNvSpPr/>
              <p:nvPr/>
            </p:nvSpPr>
            <p:spPr>
              <a:xfrm rot="10800000">
                <a:off x="702529" y="-17866"/>
                <a:ext cx="365586" cy="8414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63646" extrusionOk="0">
                    <a:moveTo>
                      <a:pt x="134" y="0"/>
                    </a:moveTo>
                    <a:lnTo>
                      <a:pt x="1" y="31823"/>
                    </a:lnTo>
                    <a:lnTo>
                      <a:pt x="134" y="31823"/>
                    </a:lnTo>
                    <a:lnTo>
                      <a:pt x="134" y="63646"/>
                    </a:lnTo>
                    <a:lnTo>
                      <a:pt x="27654" y="47668"/>
                    </a:lnTo>
                    <a:lnTo>
                      <a:pt x="27654" y="1584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B2B1B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01;p3">
                <a:extLst>
                  <a:ext uri="{FF2B5EF4-FFF2-40B4-BE49-F238E27FC236}">
                    <a16:creationId xmlns:a16="http://schemas.microsoft.com/office/drawing/2014/main" id="{EE779120-6D4B-BE07-7D37-0058DFE2D396}"/>
                  </a:ext>
                </a:extLst>
              </p:cNvPr>
              <p:cNvSpPr/>
              <p:nvPr/>
            </p:nvSpPr>
            <p:spPr>
              <a:xfrm rot="10800000">
                <a:off x="702529" y="614063"/>
                <a:ext cx="729400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55174" h="47802" extrusionOk="0">
                    <a:moveTo>
                      <a:pt x="27654" y="1"/>
                    </a:moveTo>
                    <a:lnTo>
                      <a:pt x="1" y="15979"/>
                    </a:lnTo>
                    <a:lnTo>
                      <a:pt x="1" y="47802"/>
                    </a:lnTo>
                    <a:lnTo>
                      <a:pt x="27654" y="31957"/>
                    </a:lnTo>
                    <a:lnTo>
                      <a:pt x="55174" y="15979"/>
                    </a:lnTo>
                    <a:lnTo>
                      <a:pt x="27654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"/>
          <p:cNvSpPr txBox="1">
            <a:spLocks noGrp="1"/>
          </p:cNvSpPr>
          <p:nvPr>
            <p:ph type="ctrTitle"/>
          </p:nvPr>
        </p:nvSpPr>
        <p:spPr>
          <a:xfrm flipH="1">
            <a:off x="770725" y="468450"/>
            <a:ext cx="44631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04" name="Google Shape;104;p4"/>
          <p:cNvCxnSpPr/>
          <p:nvPr/>
        </p:nvCxnSpPr>
        <p:spPr>
          <a:xfrm>
            <a:off x="498025" y="-63925"/>
            <a:ext cx="0" cy="1124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05" name="Google Shape;105;p4"/>
          <p:cNvSpPr txBox="1">
            <a:spLocks noGrp="1"/>
          </p:cNvSpPr>
          <p:nvPr>
            <p:ph type="subTitle" idx="1"/>
          </p:nvPr>
        </p:nvSpPr>
        <p:spPr>
          <a:xfrm>
            <a:off x="770700" y="1216175"/>
            <a:ext cx="7662600" cy="33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AutoNum type="arabicPeriod"/>
              <a:defRPr sz="2000">
                <a:solidFill>
                  <a:srgbClr val="252A36"/>
                </a:solidFill>
                <a:latin typeface="Raleway SemiBold" panose="020B0703030101060003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spcBef>
                <a:spcPts val="1600"/>
              </a:spcBef>
              <a:spcAft>
                <a:spcPts val="0"/>
              </a:spcAft>
              <a:buSzPts val="1000"/>
              <a:buAutoNum type="romanLcPeriod"/>
              <a:defRPr sz="1000"/>
            </a:lvl3pPr>
            <a:lvl4pPr lvl="3" rtl="0">
              <a:spcBef>
                <a:spcPts val="1600"/>
              </a:spcBef>
              <a:spcAft>
                <a:spcPts val="0"/>
              </a:spcAft>
              <a:buSzPts val="1000"/>
              <a:buAutoNum type="arabicPeriod"/>
              <a:defRPr sz="1000"/>
            </a:lvl4pPr>
            <a:lvl5pPr lvl="4" rtl="0">
              <a:spcBef>
                <a:spcPts val="1600"/>
              </a:spcBef>
              <a:spcAft>
                <a:spcPts val="0"/>
              </a:spcAft>
              <a:buSzPts val="1000"/>
              <a:buAutoNum type="alphaLcPeriod"/>
              <a:defRPr sz="1000"/>
            </a:lvl5pPr>
            <a:lvl6pPr lvl="5" rtl="0">
              <a:spcBef>
                <a:spcPts val="1600"/>
              </a:spcBef>
              <a:spcAft>
                <a:spcPts val="0"/>
              </a:spcAft>
              <a:buSzPts val="1000"/>
              <a:buAutoNum type="romanLcPeriod"/>
              <a:defRPr sz="1000"/>
            </a:lvl6pPr>
            <a:lvl7pPr lvl="6" rtl="0">
              <a:spcBef>
                <a:spcPts val="1600"/>
              </a:spcBef>
              <a:spcAft>
                <a:spcPts val="0"/>
              </a:spcAft>
              <a:buSzPts val="1000"/>
              <a:buAutoNum type="arabicPeriod"/>
              <a:defRPr sz="1000"/>
            </a:lvl7pPr>
            <a:lvl8pPr lvl="7" rtl="0">
              <a:spcBef>
                <a:spcPts val="1600"/>
              </a:spcBef>
              <a:spcAft>
                <a:spcPts val="0"/>
              </a:spcAft>
              <a:buSzPts val="1000"/>
              <a:buAutoNum type="alphaLcPeriod"/>
              <a:defRPr sz="1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000"/>
              <a:buAutoNum type="romanLcPeriod"/>
              <a:defRPr sz="1000"/>
            </a:lvl9pPr>
          </a:lstStyle>
          <a:p>
            <a:endParaRPr dirty="0"/>
          </a:p>
        </p:txBody>
      </p:sp>
      <p:grpSp>
        <p:nvGrpSpPr>
          <p:cNvPr id="106" name="Google Shape;106;p4"/>
          <p:cNvGrpSpPr/>
          <p:nvPr/>
        </p:nvGrpSpPr>
        <p:grpSpPr>
          <a:xfrm rot="5400000" flipH="1">
            <a:off x="7613820" y="3611830"/>
            <a:ext cx="877851" cy="2209091"/>
            <a:chOff x="-26858" y="-227337"/>
            <a:chExt cx="1093215" cy="2757917"/>
          </a:xfrm>
        </p:grpSpPr>
        <p:sp>
          <p:nvSpPr>
            <p:cNvPr id="107" name="Google Shape;107;p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4"/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_AND_BODY_2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84;p11">
            <a:extLst>
              <a:ext uri="{FF2B5EF4-FFF2-40B4-BE49-F238E27FC236}">
                <a16:creationId xmlns:a16="http://schemas.microsoft.com/office/drawing/2014/main" id="{A930AA64-8FAF-450E-BF2A-0C216BDF9785}"/>
              </a:ext>
            </a:extLst>
          </p:cNvPr>
          <p:cNvGrpSpPr/>
          <p:nvPr userDrawn="1"/>
        </p:nvGrpSpPr>
        <p:grpSpPr>
          <a:xfrm rot="16200000" flipH="1">
            <a:off x="270616" y="-312722"/>
            <a:ext cx="1209907" cy="1782035"/>
            <a:chOff x="700771" y="-227337"/>
            <a:chExt cx="1458774" cy="2138784"/>
          </a:xfrm>
        </p:grpSpPr>
        <p:sp>
          <p:nvSpPr>
            <p:cNvPr id="26" name="Google Shape;385;p11">
              <a:extLst>
                <a:ext uri="{FF2B5EF4-FFF2-40B4-BE49-F238E27FC236}">
                  <a16:creationId xmlns:a16="http://schemas.microsoft.com/office/drawing/2014/main" id="{B1F7B4FC-317B-C5EA-A9D9-E720F1BAB1BE}"/>
                </a:ext>
              </a:extLst>
            </p:cNvPr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86;p11">
              <a:extLst>
                <a:ext uri="{FF2B5EF4-FFF2-40B4-BE49-F238E27FC236}">
                  <a16:creationId xmlns:a16="http://schemas.microsoft.com/office/drawing/2014/main" id="{9F67D579-E982-E2F2-9204-7362A86F5DA5}"/>
                </a:ext>
              </a:extLst>
            </p:cNvPr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87;p11">
              <a:extLst>
                <a:ext uri="{FF2B5EF4-FFF2-40B4-BE49-F238E27FC236}">
                  <a16:creationId xmlns:a16="http://schemas.microsoft.com/office/drawing/2014/main" id="{9E2B4422-9674-264F-1173-25631422A961}"/>
                </a:ext>
              </a:extLst>
            </p:cNvPr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solidFill>
                <a:srgbClr val="68959B"/>
              </a:solidFill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88;p11">
              <a:extLst>
                <a:ext uri="{FF2B5EF4-FFF2-40B4-BE49-F238E27FC236}">
                  <a16:creationId xmlns:a16="http://schemas.microsoft.com/office/drawing/2014/main" id="{FE5D03C3-6B9D-04C3-CF1F-BD6778B0ACA9}"/>
                </a:ext>
              </a:extLst>
            </p:cNvPr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89;p11">
              <a:extLst>
                <a:ext uri="{FF2B5EF4-FFF2-40B4-BE49-F238E27FC236}">
                  <a16:creationId xmlns:a16="http://schemas.microsoft.com/office/drawing/2014/main" id="{AFA448DC-6AF3-715D-62B8-509807F60866}"/>
                </a:ext>
              </a:extLst>
            </p:cNvPr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90;p11">
              <a:extLst>
                <a:ext uri="{FF2B5EF4-FFF2-40B4-BE49-F238E27FC236}">
                  <a16:creationId xmlns:a16="http://schemas.microsoft.com/office/drawing/2014/main" id="{3DC08952-ADB1-3480-29C1-CBF580EDBE25}"/>
                </a:ext>
              </a:extLst>
            </p:cNvPr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91;p11">
              <a:extLst>
                <a:ext uri="{FF2B5EF4-FFF2-40B4-BE49-F238E27FC236}">
                  <a16:creationId xmlns:a16="http://schemas.microsoft.com/office/drawing/2014/main" id="{6B5CA2A8-DF4D-0582-AAB1-545A4A637DA2}"/>
                </a:ext>
              </a:extLst>
            </p:cNvPr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92;p11">
              <a:extLst>
                <a:ext uri="{FF2B5EF4-FFF2-40B4-BE49-F238E27FC236}">
                  <a16:creationId xmlns:a16="http://schemas.microsoft.com/office/drawing/2014/main" id="{BBF3672B-CC42-5E21-9A5A-B89522F0501B}"/>
                </a:ext>
              </a:extLst>
            </p:cNvPr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93;p11">
              <a:extLst>
                <a:ext uri="{FF2B5EF4-FFF2-40B4-BE49-F238E27FC236}">
                  <a16:creationId xmlns:a16="http://schemas.microsoft.com/office/drawing/2014/main" id="{3E669256-4FAE-92AD-B438-F617EA42827B}"/>
                </a:ext>
              </a:extLst>
            </p:cNvPr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94;p11">
              <a:extLst>
                <a:ext uri="{FF2B5EF4-FFF2-40B4-BE49-F238E27FC236}">
                  <a16:creationId xmlns:a16="http://schemas.microsoft.com/office/drawing/2014/main" id="{1E7A2EF0-F689-F561-EFF2-5C25056001A3}"/>
                </a:ext>
              </a:extLst>
            </p:cNvPr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95;p11">
              <a:extLst>
                <a:ext uri="{FF2B5EF4-FFF2-40B4-BE49-F238E27FC236}">
                  <a16:creationId xmlns:a16="http://schemas.microsoft.com/office/drawing/2014/main" id="{4F833549-1846-A28F-A7A1-39E0F51E5C27}"/>
                </a:ext>
              </a:extLst>
            </p:cNvPr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96;p11">
              <a:extLst>
                <a:ext uri="{FF2B5EF4-FFF2-40B4-BE49-F238E27FC236}">
                  <a16:creationId xmlns:a16="http://schemas.microsoft.com/office/drawing/2014/main" id="{B2291C8E-8E08-4EA8-F045-7D9539F899A3}"/>
                </a:ext>
              </a:extLst>
            </p:cNvPr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397;p11">
              <a:extLst>
                <a:ext uri="{FF2B5EF4-FFF2-40B4-BE49-F238E27FC236}">
                  <a16:creationId xmlns:a16="http://schemas.microsoft.com/office/drawing/2014/main" id="{17C0E1CA-123C-9561-3DAF-C5C64FD22A74}"/>
                </a:ext>
              </a:extLst>
            </p:cNvPr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398;p11">
              <a:extLst>
                <a:ext uri="{FF2B5EF4-FFF2-40B4-BE49-F238E27FC236}">
                  <a16:creationId xmlns:a16="http://schemas.microsoft.com/office/drawing/2014/main" id="{EEF24882-58C1-9A6E-05B5-B35D47F1C4F0}"/>
                </a:ext>
              </a:extLst>
            </p:cNvPr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99;p11">
              <a:extLst>
                <a:ext uri="{FF2B5EF4-FFF2-40B4-BE49-F238E27FC236}">
                  <a16:creationId xmlns:a16="http://schemas.microsoft.com/office/drawing/2014/main" id="{D0E27BC1-5065-6DAF-E950-A7105EB5AC0B}"/>
                </a:ext>
              </a:extLst>
            </p:cNvPr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00;p11">
              <a:extLst>
                <a:ext uri="{FF2B5EF4-FFF2-40B4-BE49-F238E27FC236}">
                  <a16:creationId xmlns:a16="http://schemas.microsoft.com/office/drawing/2014/main" id="{AAC4BCAD-19F3-2E7B-7CE0-98829143B51E}"/>
                </a:ext>
              </a:extLst>
            </p:cNvPr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01;p11">
              <a:extLst>
                <a:ext uri="{FF2B5EF4-FFF2-40B4-BE49-F238E27FC236}">
                  <a16:creationId xmlns:a16="http://schemas.microsoft.com/office/drawing/2014/main" id="{C0D3B05F-D7A5-B5F9-5E9C-74D2C5CD3052}"/>
                </a:ext>
              </a:extLst>
            </p:cNvPr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02;p11">
              <a:extLst>
                <a:ext uri="{FF2B5EF4-FFF2-40B4-BE49-F238E27FC236}">
                  <a16:creationId xmlns:a16="http://schemas.microsoft.com/office/drawing/2014/main" id="{320604F2-A576-ADA7-286E-AEB282D2B32A}"/>
                </a:ext>
              </a:extLst>
            </p:cNvPr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03;p11">
              <a:extLst>
                <a:ext uri="{FF2B5EF4-FFF2-40B4-BE49-F238E27FC236}">
                  <a16:creationId xmlns:a16="http://schemas.microsoft.com/office/drawing/2014/main" id="{F9582241-20F1-B1CE-C1A4-BF89D2DABF20}"/>
                </a:ext>
              </a:extLst>
            </p:cNvPr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" name="Google Shape;106;p4">
            <a:extLst>
              <a:ext uri="{FF2B5EF4-FFF2-40B4-BE49-F238E27FC236}">
                <a16:creationId xmlns:a16="http://schemas.microsoft.com/office/drawing/2014/main" id="{52418634-A138-0BD5-D87F-44BB9DA52E71}"/>
              </a:ext>
            </a:extLst>
          </p:cNvPr>
          <p:cNvGrpSpPr/>
          <p:nvPr userDrawn="1"/>
        </p:nvGrpSpPr>
        <p:grpSpPr>
          <a:xfrm rot="5400000" flipH="1">
            <a:off x="7622990" y="3611830"/>
            <a:ext cx="877851" cy="2209091"/>
            <a:chOff x="-26858" y="-227337"/>
            <a:chExt cx="1093215" cy="2757917"/>
          </a:xfrm>
        </p:grpSpPr>
        <p:sp>
          <p:nvSpPr>
            <p:cNvPr id="3" name="Google Shape;107;p4">
              <a:extLst>
                <a:ext uri="{FF2B5EF4-FFF2-40B4-BE49-F238E27FC236}">
                  <a16:creationId xmlns:a16="http://schemas.microsoft.com/office/drawing/2014/main" id="{D0C3B8E2-05BB-1F99-6CC9-24A23AB09D3C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8;p4">
              <a:extLst>
                <a:ext uri="{FF2B5EF4-FFF2-40B4-BE49-F238E27FC236}">
                  <a16:creationId xmlns:a16="http://schemas.microsoft.com/office/drawing/2014/main" id="{5D4B7A2C-B119-BA7D-3A82-4CA4B493B67D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;p4">
              <a:extLst>
                <a:ext uri="{FF2B5EF4-FFF2-40B4-BE49-F238E27FC236}">
                  <a16:creationId xmlns:a16="http://schemas.microsoft.com/office/drawing/2014/main" id="{BE0532ED-8788-C99A-CE49-C8368025FE4C}"/>
                </a:ext>
              </a:extLst>
            </p:cNvPr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;p4">
              <a:extLst>
                <a:ext uri="{FF2B5EF4-FFF2-40B4-BE49-F238E27FC236}">
                  <a16:creationId xmlns:a16="http://schemas.microsoft.com/office/drawing/2014/main" id="{863B2CDD-56C5-CB2B-A52C-36E1D822D9E3}"/>
                </a:ext>
              </a:extLst>
            </p:cNvPr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1;p4">
              <a:extLst>
                <a:ext uri="{FF2B5EF4-FFF2-40B4-BE49-F238E27FC236}">
                  <a16:creationId xmlns:a16="http://schemas.microsoft.com/office/drawing/2014/main" id="{EC85A06F-FC61-0881-43B9-2E41EDF75D56}"/>
                </a:ext>
              </a:extLst>
            </p:cNvPr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2;p4">
              <a:extLst>
                <a:ext uri="{FF2B5EF4-FFF2-40B4-BE49-F238E27FC236}">
                  <a16:creationId xmlns:a16="http://schemas.microsoft.com/office/drawing/2014/main" id="{E66691E4-D520-8F02-884F-CE107564C2AA}"/>
                </a:ext>
              </a:extLst>
            </p:cNvPr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3;p4">
              <a:extLst>
                <a:ext uri="{FF2B5EF4-FFF2-40B4-BE49-F238E27FC236}">
                  <a16:creationId xmlns:a16="http://schemas.microsoft.com/office/drawing/2014/main" id="{5CF77EFD-2F2A-8348-D417-039C433FFE50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4;p4">
              <a:extLst>
                <a:ext uri="{FF2B5EF4-FFF2-40B4-BE49-F238E27FC236}">
                  <a16:creationId xmlns:a16="http://schemas.microsoft.com/office/drawing/2014/main" id="{70B4DBF3-1A77-0C5D-31CF-9D43994D2D0D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;p4">
              <a:extLst>
                <a:ext uri="{FF2B5EF4-FFF2-40B4-BE49-F238E27FC236}">
                  <a16:creationId xmlns:a16="http://schemas.microsoft.com/office/drawing/2014/main" id="{E7A17406-D9B0-5923-BBF7-3C9A4D3C4EF2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;p4">
              <a:extLst>
                <a:ext uri="{FF2B5EF4-FFF2-40B4-BE49-F238E27FC236}">
                  <a16:creationId xmlns:a16="http://schemas.microsoft.com/office/drawing/2014/main" id="{F0870C31-F1F2-5CC8-35D8-FE6D56AF01D8}"/>
                </a:ext>
              </a:extLst>
            </p:cNvPr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;p4">
              <a:extLst>
                <a:ext uri="{FF2B5EF4-FFF2-40B4-BE49-F238E27FC236}">
                  <a16:creationId xmlns:a16="http://schemas.microsoft.com/office/drawing/2014/main" id="{C2369B5A-FA98-B617-3FEF-0F56ECE57C27}"/>
                </a:ext>
              </a:extLst>
            </p:cNvPr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8;p4">
              <a:extLst>
                <a:ext uri="{FF2B5EF4-FFF2-40B4-BE49-F238E27FC236}">
                  <a16:creationId xmlns:a16="http://schemas.microsoft.com/office/drawing/2014/main" id="{DAC85491-BF80-F076-A4F6-9C2D130E4B20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;p4">
              <a:extLst>
                <a:ext uri="{FF2B5EF4-FFF2-40B4-BE49-F238E27FC236}">
                  <a16:creationId xmlns:a16="http://schemas.microsoft.com/office/drawing/2014/main" id="{E6B555B4-A6E5-C6F0-13FF-F38FE19BC715}"/>
                </a:ext>
              </a:extLst>
            </p:cNvPr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;p4">
              <a:extLst>
                <a:ext uri="{FF2B5EF4-FFF2-40B4-BE49-F238E27FC236}">
                  <a16:creationId xmlns:a16="http://schemas.microsoft.com/office/drawing/2014/main" id="{D23049EE-D625-55E6-69AE-1D832AA4A828}"/>
                </a:ext>
              </a:extLst>
            </p:cNvPr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;p4">
              <a:extLst>
                <a:ext uri="{FF2B5EF4-FFF2-40B4-BE49-F238E27FC236}">
                  <a16:creationId xmlns:a16="http://schemas.microsoft.com/office/drawing/2014/main" id="{CFA2253D-358C-1005-3629-9AC8907518DC}"/>
                </a:ext>
              </a:extLst>
            </p:cNvPr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;p4">
              <a:extLst>
                <a:ext uri="{FF2B5EF4-FFF2-40B4-BE49-F238E27FC236}">
                  <a16:creationId xmlns:a16="http://schemas.microsoft.com/office/drawing/2014/main" id="{D418D391-C678-DBE6-0404-BAFE33AC9CC3}"/>
                </a:ext>
              </a:extLst>
            </p:cNvPr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3;p4">
              <a:extLst>
                <a:ext uri="{FF2B5EF4-FFF2-40B4-BE49-F238E27FC236}">
                  <a16:creationId xmlns:a16="http://schemas.microsoft.com/office/drawing/2014/main" id="{256434E7-1AC1-B180-4B82-2210F24A7C0D}"/>
                </a:ext>
              </a:extLst>
            </p:cNvPr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;p4">
              <a:extLst>
                <a:ext uri="{FF2B5EF4-FFF2-40B4-BE49-F238E27FC236}">
                  <a16:creationId xmlns:a16="http://schemas.microsoft.com/office/drawing/2014/main" id="{6D5EDB2F-3145-A18D-6A71-708B4544A249}"/>
                </a:ext>
              </a:extLst>
            </p:cNvPr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;p4">
              <a:extLst>
                <a:ext uri="{FF2B5EF4-FFF2-40B4-BE49-F238E27FC236}">
                  <a16:creationId xmlns:a16="http://schemas.microsoft.com/office/drawing/2014/main" id="{5EA0B1D2-CA8E-82B3-CC21-7893FD58F43B}"/>
                </a:ext>
              </a:extLst>
            </p:cNvPr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;p4">
              <a:extLst>
                <a:ext uri="{FF2B5EF4-FFF2-40B4-BE49-F238E27FC236}">
                  <a16:creationId xmlns:a16="http://schemas.microsoft.com/office/drawing/2014/main" id="{AC2499C4-A5AF-A8FA-23BD-C6311C609B60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;p4">
              <a:extLst>
                <a:ext uri="{FF2B5EF4-FFF2-40B4-BE49-F238E27FC236}">
                  <a16:creationId xmlns:a16="http://schemas.microsoft.com/office/drawing/2014/main" id="{6A8F1879-9804-CD8A-444A-A02A10271F2E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;p4">
              <a:extLst>
                <a:ext uri="{FF2B5EF4-FFF2-40B4-BE49-F238E27FC236}">
                  <a16:creationId xmlns:a16="http://schemas.microsoft.com/office/drawing/2014/main" id="{BA16A061-50DF-6B91-EA44-E46E08250CE2}"/>
                </a:ext>
              </a:extLst>
            </p:cNvPr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5" name="Google Shape;1115;p29"/>
          <p:cNvSpPr txBox="1">
            <a:spLocks noGrp="1"/>
          </p:cNvSpPr>
          <p:nvPr>
            <p:ph type="title"/>
          </p:nvPr>
        </p:nvSpPr>
        <p:spPr>
          <a:xfrm>
            <a:off x="4306824" y="2036701"/>
            <a:ext cx="32919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116" name="Google Shape;1116;p29"/>
          <p:cNvSpPr txBox="1">
            <a:spLocks noGrp="1"/>
          </p:cNvSpPr>
          <p:nvPr>
            <p:ph type="subTitle" idx="1"/>
          </p:nvPr>
        </p:nvSpPr>
        <p:spPr>
          <a:xfrm>
            <a:off x="1865375" y="2706625"/>
            <a:ext cx="4023300" cy="14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_1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37"/>
          <p:cNvSpPr txBox="1">
            <a:spLocks noGrp="1"/>
          </p:cNvSpPr>
          <p:nvPr>
            <p:ph type="subTitle" idx="1"/>
          </p:nvPr>
        </p:nvSpPr>
        <p:spPr>
          <a:xfrm>
            <a:off x="1042416" y="2331720"/>
            <a:ext cx="19293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arlow Condensed SemiBold"/>
              <a:buNone/>
              <a:defRPr sz="20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2" name="Google Shape;1532;p37"/>
          <p:cNvSpPr txBox="1">
            <a:spLocks noGrp="1"/>
          </p:cNvSpPr>
          <p:nvPr>
            <p:ph type="title" hasCustomPrompt="1"/>
          </p:nvPr>
        </p:nvSpPr>
        <p:spPr>
          <a:xfrm>
            <a:off x="1041825" y="2843784"/>
            <a:ext cx="19305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33" name="Google Shape;1533;p37"/>
          <p:cNvSpPr txBox="1">
            <a:spLocks noGrp="1"/>
          </p:cNvSpPr>
          <p:nvPr>
            <p:ph type="subTitle" idx="2"/>
          </p:nvPr>
        </p:nvSpPr>
        <p:spPr>
          <a:xfrm>
            <a:off x="1042425" y="3255264"/>
            <a:ext cx="19293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4" name="Google Shape;1534;p37"/>
          <p:cNvSpPr txBox="1">
            <a:spLocks noGrp="1"/>
          </p:cNvSpPr>
          <p:nvPr>
            <p:ph type="subTitle" idx="3"/>
          </p:nvPr>
        </p:nvSpPr>
        <p:spPr>
          <a:xfrm>
            <a:off x="3607341" y="2331720"/>
            <a:ext cx="19293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arlow Condensed SemiBold"/>
              <a:buNone/>
              <a:defRPr sz="20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5" name="Google Shape;1535;p37"/>
          <p:cNvSpPr txBox="1">
            <a:spLocks noGrp="1"/>
          </p:cNvSpPr>
          <p:nvPr>
            <p:ph type="title" idx="4" hasCustomPrompt="1"/>
          </p:nvPr>
        </p:nvSpPr>
        <p:spPr>
          <a:xfrm>
            <a:off x="3606750" y="2843784"/>
            <a:ext cx="19305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36" name="Google Shape;1536;p37"/>
          <p:cNvSpPr txBox="1">
            <a:spLocks noGrp="1"/>
          </p:cNvSpPr>
          <p:nvPr>
            <p:ph type="subTitle" idx="5"/>
          </p:nvPr>
        </p:nvSpPr>
        <p:spPr>
          <a:xfrm>
            <a:off x="3607350" y="3255264"/>
            <a:ext cx="19293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7" name="Google Shape;1537;p37"/>
          <p:cNvSpPr txBox="1">
            <a:spLocks noGrp="1"/>
          </p:cNvSpPr>
          <p:nvPr>
            <p:ph type="subTitle" idx="6"/>
          </p:nvPr>
        </p:nvSpPr>
        <p:spPr>
          <a:xfrm>
            <a:off x="6172266" y="2331720"/>
            <a:ext cx="1929300" cy="57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Barlow Condensed SemiBold"/>
              <a:buNone/>
              <a:defRPr sz="20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8" name="Google Shape;1538;p37"/>
          <p:cNvSpPr txBox="1">
            <a:spLocks noGrp="1"/>
          </p:cNvSpPr>
          <p:nvPr>
            <p:ph type="title" idx="7" hasCustomPrompt="1"/>
          </p:nvPr>
        </p:nvSpPr>
        <p:spPr>
          <a:xfrm>
            <a:off x="6171675" y="2843784"/>
            <a:ext cx="1930500" cy="3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Font typeface="Barlow Condensed Medium"/>
              <a:buNone/>
              <a:defRPr sz="1600">
                <a:latin typeface="Barlow Condensed Medium"/>
                <a:ea typeface="Barlow Condensed Medium"/>
                <a:cs typeface="Barlow Condensed Medium"/>
                <a:sym typeface="Barlow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39" name="Google Shape;1539;p37"/>
          <p:cNvSpPr txBox="1">
            <a:spLocks noGrp="1"/>
          </p:cNvSpPr>
          <p:nvPr>
            <p:ph type="subTitle" idx="8"/>
          </p:nvPr>
        </p:nvSpPr>
        <p:spPr>
          <a:xfrm>
            <a:off x="6172275" y="3255264"/>
            <a:ext cx="1929300" cy="83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0" name="Google Shape;1540;p37"/>
          <p:cNvSpPr txBox="1">
            <a:spLocks noGrp="1"/>
          </p:cNvSpPr>
          <p:nvPr>
            <p:ph type="ctrTitle" idx="9"/>
          </p:nvPr>
        </p:nvSpPr>
        <p:spPr>
          <a:xfrm flipH="1">
            <a:off x="770700" y="468450"/>
            <a:ext cx="3801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541" name="Google Shape;1541;p37"/>
          <p:cNvCxnSpPr/>
          <p:nvPr/>
        </p:nvCxnSpPr>
        <p:spPr>
          <a:xfrm>
            <a:off x="498025" y="-63925"/>
            <a:ext cx="0" cy="112410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pSp>
        <p:nvGrpSpPr>
          <p:cNvPr id="2" name="Google Shape;106;p4">
            <a:extLst>
              <a:ext uri="{FF2B5EF4-FFF2-40B4-BE49-F238E27FC236}">
                <a16:creationId xmlns:a16="http://schemas.microsoft.com/office/drawing/2014/main" id="{CB32CD24-5D9F-42A8-972E-288E4866079B}"/>
              </a:ext>
            </a:extLst>
          </p:cNvPr>
          <p:cNvGrpSpPr/>
          <p:nvPr userDrawn="1"/>
        </p:nvGrpSpPr>
        <p:grpSpPr>
          <a:xfrm rot="5400000" flipH="1">
            <a:off x="7628117" y="3611830"/>
            <a:ext cx="877851" cy="2209091"/>
            <a:chOff x="-26858" y="-227337"/>
            <a:chExt cx="1093215" cy="2757917"/>
          </a:xfrm>
        </p:grpSpPr>
        <p:sp>
          <p:nvSpPr>
            <p:cNvPr id="3" name="Google Shape;107;p4">
              <a:extLst>
                <a:ext uri="{FF2B5EF4-FFF2-40B4-BE49-F238E27FC236}">
                  <a16:creationId xmlns:a16="http://schemas.microsoft.com/office/drawing/2014/main" id="{C1A182C5-E663-ECAD-BEBB-49C37E698D82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8;p4">
              <a:extLst>
                <a:ext uri="{FF2B5EF4-FFF2-40B4-BE49-F238E27FC236}">
                  <a16:creationId xmlns:a16="http://schemas.microsoft.com/office/drawing/2014/main" id="{87B2BC72-9312-AE6A-CD98-C5354F1B76B6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;p4">
              <a:extLst>
                <a:ext uri="{FF2B5EF4-FFF2-40B4-BE49-F238E27FC236}">
                  <a16:creationId xmlns:a16="http://schemas.microsoft.com/office/drawing/2014/main" id="{7A97FD76-BFFE-4E6F-D2AB-78A1B5DBA544}"/>
                </a:ext>
              </a:extLst>
            </p:cNvPr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;p4">
              <a:extLst>
                <a:ext uri="{FF2B5EF4-FFF2-40B4-BE49-F238E27FC236}">
                  <a16:creationId xmlns:a16="http://schemas.microsoft.com/office/drawing/2014/main" id="{E6DD6CA4-D900-E76B-2CBB-BE8F2A524A62}"/>
                </a:ext>
              </a:extLst>
            </p:cNvPr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1;p4">
              <a:extLst>
                <a:ext uri="{FF2B5EF4-FFF2-40B4-BE49-F238E27FC236}">
                  <a16:creationId xmlns:a16="http://schemas.microsoft.com/office/drawing/2014/main" id="{4C25EE0F-41F7-31D1-7E7E-99BB4768D722}"/>
                </a:ext>
              </a:extLst>
            </p:cNvPr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2;p4">
              <a:extLst>
                <a:ext uri="{FF2B5EF4-FFF2-40B4-BE49-F238E27FC236}">
                  <a16:creationId xmlns:a16="http://schemas.microsoft.com/office/drawing/2014/main" id="{F4311E67-46A8-D399-4E15-9DBE98979668}"/>
                </a:ext>
              </a:extLst>
            </p:cNvPr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3;p4">
              <a:extLst>
                <a:ext uri="{FF2B5EF4-FFF2-40B4-BE49-F238E27FC236}">
                  <a16:creationId xmlns:a16="http://schemas.microsoft.com/office/drawing/2014/main" id="{A4FAD06C-D60C-8737-700C-7D7F9949A917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4;p4">
              <a:extLst>
                <a:ext uri="{FF2B5EF4-FFF2-40B4-BE49-F238E27FC236}">
                  <a16:creationId xmlns:a16="http://schemas.microsoft.com/office/drawing/2014/main" id="{345605D3-F610-0E71-86AA-2E51D0307D20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;p4">
              <a:extLst>
                <a:ext uri="{FF2B5EF4-FFF2-40B4-BE49-F238E27FC236}">
                  <a16:creationId xmlns:a16="http://schemas.microsoft.com/office/drawing/2014/main" id="{3B44B101-9A4E-BB9B-6B10-A1323C6771AD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;p4">
              <a:extLst>
                <a:ext uri="{FF2B5EF4-FFF2-40B4-BE49-F238E27FC236}">
                  <a16:creationId xmlns:a16="http://schemas.microsoft.com/office/drawing/2014/main" id="{466AA8A8-73B0-E5CE-200E-387A1B9443A5}"/>
                </a:ext>
              </a:extLst>
            </p:cNvPr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;p4">
              <a:extLst>
                <a:ext uri="{FF2B5EF4-FFF2-40B4-BE49-F238E27FC236}">
                  <a16:creationId xmlns:a16="http://schemas.microsoft.com/office/drawing/2014/main" id="{C2111E87-F25B-18A2-3C76-E27A573E0B09}"/>
                </a:ext>
              </a:extLst>
            </p:cNvPr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8;p4">
              <a:extLst>
                <a:ext uri="{FF2B5EF4-FFF2-40B4-BE49-F238E27FC236}">
                  <a16:creationId xmlns:a16="http://schemas.microsoft.com/office/drawing/2014/main" id="{EBEEDE53-889F-88F1-0EBF-6653EEA00807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;p4">
              <a:extLst>
                <a:ext uri="{FF2B5EF4-FFF2-40B4-BE49-F238E27FC236}">
                  <a16:creationId xmlns:a16="http://schemas.microsoft.com/office/drawing/2014/main" id="{9C9B739D-4F35-DAE1-456D-A6842C19F8A0}"/>
                </a:ext>
              </a:extLst>
            </p:cNvPr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;p4">
              <a:extLst>
                <a:ext uri="{FF2B5EF4-FFF2-40B4-BE49-F238E27FC236}">
                  <a16:creationId xmlns:a16="http://schemas.microsoft.com/office/drawing/2014/main" id="{5B0A7427-3515-35B8-3DFF-AC089C4947B0}"/>
                </a:ext>
              </a:extLst>
            </p:cNvPr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;p4">
              <a:extLst>
                <a:ext uri="{FF2B5EF4-FFF2-40B4-BE49-F238E27FC236}">
                  <a16:creationId xmlns:a16="http://schemas.microsoft.com/office/drawing/2014/main" id="{20B89821-7A17-EBCE-D555-34800308B69A}"/>
                </a:ext>
              </a:extLst>
            </p:cNvPr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;p4">
              <a:extLst>
                <a:ext uri="{FF2B5EF4-FFF2-40B4-BE49-F238E27FC236}">
                  <a16:creationId xmlns:a16="http://schemas.microsoft.com/office/drawing/2014/main" id="{30FA5612-285A-6F64-A05C-45FFBA1112ED}"/>
                </a:ext>
              </a:extLst>
            </p:cNvPr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3;p4">
              <a:extLst>
                <a:ext uri="{FF2B5EF4-FFF2-40B4-BE49-F238E27FC236}">
                  <a16:creationId xmlns:a16="http://schemas.microsoft.com/office/drawing/2014/main" id="{5DD3B483-A1F5-7A14-5A7E-7A37AFBB0AA2}"/>
                </a:ext>
              </a:extLst>
            </p:cNvPr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;p4">
              <a:extLst>
                <a:ext uri="{FF2B5EF4-FFF2-40B4-BE49-F238E27FC236}">
                  <a16:creationId xmlns:a16="http://schemas.microsoft.com/office/drawing/2014/main" id="{F3864DE5-B4F0-FE40-ACA2-E04B0C31BB45}"/>
                </a:ext>
              </a:extLst>
            </p:cNvPr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;p4">
              <a:extLst>
                <a:ext uri="{FF2B5EF4-FFF2-40B4-BE49-F238E27FC236}">
                  <a16:creationId xmlns:a16="http://schemas.microsoft.com/office/drawing/2014/main" id="{E36A92BD-AF6D-A489-A36A-A46A2A8F472F}"/>
                </a:ext>
              </a:extLst>
            </p:cNvPr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;p4">
              <a:extLst>
                <a:ext uri="{FF2B5EF4-FFF2-40B4-BE49-F238E27FC236}">
                  <a16:creationId xmlns:a16="http://schemas.microsoft.com/office/drawing/2014/main" id="{E3BCDBA0-2872-EDF5-15D1-869DAC6282F5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;p4">
              <a:extLst>
                <a:ext uri="{FF2B5EF4-FFF2-40B4-BE49-F238E27FC236}">
                  <a16:creationId xmlns:a16="http://schemas.microsoft.com/office/drawing/2014/main" id="{47EB9D09-F02A-6868-4A88-CAA731FB0FE8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;p4">
              <a:extLst>
                <a:ext uri="{FF2B5EF4-FFF2-40B4-BE49-F238E27FC236}">
                  <a16:creationId xmlns:a16="http://schemas.microsoft.com/office/drawing/2014/main" id="{209CA79F-5512-E822-6B16-C641002BEDEA}"/>
                </a:ext>
              </a:extLst>
            </p:cNvPr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">
    <p:bg>
      <p:bgPr>
        <a:solidFill>
          <a:schemeClr val="lt1"/>
        </a:solidFill>
        <a:effectLst/>
      </p:bgPr>
    </p:bg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A3DB004A-C9CF-BD19-17B1-F62B614DE01B}"/>
              </a:ext>
            </a:extLst>
          </p:cNvPr>
          <p:cNvGrpSpPr/>
          <p:nvPr userDrawn="1"/>
        </p:nvGrpSpPr>
        <p:grpSpPr>
          <a:xfrm flipH="1">
            <a:off x="7099199" y="2915132"/>
            <a:ext cx="2044800" cy="2205820"/>
            <a:chOff x="0" y="2979049"/>
            <a:chExt cx="1967023" cy="2121919"/>
          </a:xfrm>
        </p:grpSpPr>
        <p:sp>
          <p:nvSpPr>
            <p:cNvPr id="3" name="Google Shape;17;p3">
              <a:extLst>
                <a:ext uri="{FF2B5EF4-FFF2-40B4-BE49-F238E27FC236}">
                  <a16:creationId xmlns:a16="http://schemas.microsoft.com/office/drawing/2014/main" id="{98E0585D-561E-B8FB-573A-01270FB67BB3}"/>
                </a:ext>
              </a:extLst>
            </p:cNvPr>
            <p:cNvSpPr/>
            <p:nvPr/>
          </p:nvSpPr>
          <p:spPr>
            <a:xfrm flipH="1">
              <a:off x="0" y="3962988"/>
              <a:ext cx="291712" cy="338515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22;p3">
              <a:extLst>
                <a:ext uri="{FF2B5EF4-FFF2-40B4-BE49-F238E27FC236}">
                  <a16:creationId xmlns:a16="http://schemas.microsoft.com/office/drawing/2014/main" id="{A15A55BE-11B5-2FF0-27A4-20BB8A5E744E}"/>
                </a:ext>
              </a:extLst>
            </p:cNvPr>
            <p:cNvSpPr/>
            <p:nvPr/>
          </p:nvSpPr>
          <p:spPr>
            <a:xfrm flipH="1">
              <a:off x="0" y="3795160"/>
              <a:ext cx="291712" cy="337096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0"/>
                  </a:moveTo>
                  <a:lnTo>
                    <a:pt x="0" y="31823"/>
                  </a:lnTo>
                  <a:lnTo>
                    <a:pt x="27520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5;p3">
              <a:extLst>
                <a:ext uri="{FF2B5EF4-FFF2-40B4-BE49-F238E27FC236}">
                  <a16:creationId xmlns:a16="http://schemas.microsoft.com/office/drawing/2014/main" id="{EB006B58-1208-CE02-334F-FB7CB4132E65}"/>
                </a:ext>
              </a:extLst>
            </p:cNvPr>
            <p:cNvSpPr/>
            <p:nvPr/>
          </p:nvSpPr>
          <p:spPr>
            <a:xfrm flipH="1">
              <a:off x="0" y="4469320"/>
              <a:ext cx="291712" cy="337096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0" y="1"/>
                  </a:moveTo>
                  <a:lnTo>
                    <a:pt x="0" y="31824"/>
                  </a:lnTo>
                  <a:lnTo>
                    <a:pt x="27520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26;p3">
              <a:extLst>
                <a:ext uri="{FF2B5EF4-FFF2-40B4-BE49-F238E27FC236}">
                  <a16:creationId xmlns:a16="http://schemas.microsoft.com/office/drawing/2014/main" id="{078F2006-37F9-0406-7999-F5F69FE1194C}"/>
                </a:ext>
              </a:extLst>
            </p:cNvPr>
            <p:cNvSpPr/>
            <p:nvPr/>
          </p:nvSpPr>
          <p:spPr>
            <a:xfrm flipH="1">
              <a:off x="0" y="3962988"/>
              <a:ext cx="291712" cy="338515"/>
            </a:xfrm>
            <a:custGeom>
              <a:avLst/>
              <a:gdLst/>
              <a:ahLst/>
              <a:cxnLst/>
              <a:rect l="l" t="t" r="r" b="b"/>
              <a:pathLst>
                <a:path w="27520" h="31958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61;p3">
              <a:extLst>
                <a:ext uri="{FF2B5EF4-FFF2-40B4-BE49-F238E27FC236}">
                  <a16:creationId xmlns:a16="http://schemas.microsoft.com/office/drawing/2014/main" id="{5DBE3C8E-8265-F2A3-10CC-A92BCAB8E538}"/>
                </a:ext>
              </a:extLst>
            </p:cNvPr>
            <p:cNvGrpSpPr/>
            <p:nvPr/>
          </p:nvGrpSpPr>
          <p:grpSpPr>
            <a:xfrm rot="10800000" flipH="1">
              <a:off x="291712" y="2979049"/>
              <a:ext cx="1675311" cy="2121919"/>
              <a:chOff x="-26858" y="-227337"/>
              <a:chExt cx="2186403" cy="2757917"/>
            </a:xfrm>
          </p:grpSpPr>
          <p:sp>
            <p:nvSpPr>
              <p:cNvPr id="8" name="Google Shape;62;p3">
                <a:extLst>
                  <a:ext uri="{FF2B5EF4-FFF2-40B4-BE49-F238E27FC236}">
                    <a16:creationId xmlns:a16="http://schemas.microsoft.com/office/drawing/2014/main" id="{C4831D53-F794-9F4E-4284-A8FC62704252}"/>
                  </a:ext>
                </a:extLst>
              </p:cNvPr>
              <p:cNvSpPr/>
              <p:nvPr/>
            </p:nvSpPr>
            <p:spPr>
              <a:xfrm rot="10800000">
                <a:off x="-26858" y="614063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27653" y="0"/>
                    </a:moveTo>
                    <a:lnTo>
                      <a:pt x="0" y="15978"/>
                    </a:lnTo>
                    <a:lnTo>
                      <a:pt x="27653" y="31823"/>
                    </a:lnTo>
                    <a:lnTo>
                      <a:pt x="2765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63;p3">
                <a:extLst>
                  <a:ext uri="{FF2B5EF4-FFF2-40B4-BE49-F238E27FC236}">
                    <a16:creationId xmlns:a16="http://schemas.microsoft.com/office/drawing/2014/main" id="{AB03B0C5-7B70-636F-54E3-FF9CCEE7F02A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4;p3">
                <a:extLst>
                  <a:ext uri="{FF2B5EF4-FFF2-40B4-BE49-F238E27FC236}">
                    <a16:creationId xmlns:a16="http://schemas.microsoft.com/office/drawing/2014/main" id="{CCA4CFAC-5152-AA52-24AC-A5CC9535284E}"/>
                  </a:ext>
                </a:extLst>
              </p:cNvPr>
              <p:cNvSpPr/>
              <p:nvPr/>
            </p:nvSpPr>
            <p:spPr>
              <a:xfrm rot="10800000">
                <a:off x="-26858" y="1455450"/>
                <a:ext cx="365586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4" extrusionOk="0">
                    <a:moveTo>
                      <a:pt x="27653" y="1"/>
                    </a:moveTo>
                    <a:lnTo>
                      <a:pt x="0" y="15845"/>
                    </a:lnTo>
                    <a:lnTo>
                      <a:pt x="27653" y="31823"/>
                    </a:lnTo>
                    <a:lnTo>
                      <a:pt x="27653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65;p3">
                <a:extLst>
                  <a:ext uri="{FF2B5EF4-FFF2-40B4-BE49-F238E27FC236}">
                    <a16:creationId xmlns:a16="http://schemas.microsoft.com/office/drawing/2014/main" id="{4A89D5E5-19DC-538A-EF58-702F0F5D7C85}"/>
                  </a:ext>
                </a:extLst>
              </p:cNvPr>
              <p:cNvSpPr/>
              <p:nvPr/>
            </p:nvSpPr>
            <p:spPr>
              <a:xfrm rot="10800000">
                <a:off x="-26858" y="1034750"/>
                <a:ext cx="365586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47802" extrusionOk="0">
                    <a:moveTo>
                      <a:pt x="0" y="0"/>
                    </a:moveTo>
                    <a:lnTo>
                      <a:pt x="0" y="31823"/>
                    </a:lnTo>
                    <a:lnTo>
                      <a:pt x="134" y="31956"/>
                    </a:lnTo>
                    <a:lnTo>
                      <a:pt x="27653" y="47801"/>
                    </a:lnTo>
                    <a:lnTo>
                      <a:pt x="27653" y="1597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66;p3">
                <a:extLst>
                  <a:ext uri="{FF2B5EF4-FFF2-40B4-BE49-F238E27FC236}">
                    <a16:creationId xmlns:a16="http://schemas.microsoft.com/office/drawing/2014/main" id="{CCAD3DB8-02DC-C3DD-C0D6-2F4E31147A41}"/>
                  </a:ext>
                </a:extLst>
              </p:cNvPr>
              <p:cNvSpPr/>
              <p:nvPr/>
            </p:nvSpPr>
            <p:spPr>
              <a:xfrm rot="10800000">
                <a:off x="-26858" y="-17866"/>
                <a:ext cx="365586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47802" extrusionOk="0">
                    <a:moveTo>
                      <a:pt x="27653" y="1"/>
                    </a:moveTo>
                    <a:lnTo>
                      <a:pt x="0" y="15979"/>
                    </a:lnTo>
                    <a:lnTo>
                      <a:pt x="0" y="47802"/>
                    </a:lnTo>
                    <a:lnTo>
                      <a:pt x="134" y="47802"/>
                    </a:lnTo>
                    <a:lnTo>
                      <a:pt x="27653" y="31824"/>
                    </a:lnTo>
                    <a:lnTo>
                      <a:pt x="27653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7;p3">
                <a:extLst>
                  <a:ext uri="{FF2B5EF4-FFF2-40B4-BE49-F238E27FC236}">
                    <a16:creationId xmlns:a16="http://schemas.microsoft.com/office/drawing/2014/main" id="{06FA8BE6-2F63-1BB2-D8CC-85F481D1E439}"/>
                  </a:ext>
                </a:extLst>
              </p:cNvPr>
              <p:cNvSpPr/>
              <p:nvPr/>
            </p:nvSpPr>
            <p:spPr>
              <a:xfrm rot="10800000">
                <a:off x="-26858" y="-227337"/>
                <a:ext cx="363828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4" extrusionOk="0">
                    <a:moveTo>
                      <a:pt x="27520" y="1"/>
                    </a:moveTo>
                    <a:lnTo>
                      <a:pt x="1" y="15979"/>
                    </a:lnTo>
                    <a:lnTo>
                      <a:pt x="27520" y="31823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68;p3">
                <a:extLst>
                  <a:ext uri="{FF2B5EF4-FFF2-40B4-BE49-F238E27FC236}">
                    <a16:creationId xmlns:a16="http://schemas.microsoft.com/office/drawing/2014/main" id="{D68FA5D6-5D79-6302-A79F-FE14F642F32D}"/>
                  </a:ext>
                </a:extLst>
              </p:cNvPr>
              <p:cNvSpPr/>
              <p:nvPr/>
            </p:nvSpPr>
            <p:spPr>
              <a:xfrm rot="10800000">
                <a:off x="-26858" y="402834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0" y="0"/>
                    </a:moveTo>
                    <a:lnTo>
                      <a:pt x="0" y="31823"/>
                    </a:lnTo>
                    <a:lnTo>
                      <a:pt x="27653" y="158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A6A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69;p3">
                <a:extLst>
                  <a:ext uri="{FF2B5EF4-FFF2-40B4-BE49-F238E27FC236}">
                    <a16:creationId xmlns:a16="http://schemas.microsoft.com/office/drawing/2014/main" id="{4EC55A0F-DD81-C0ED-318E-62796A881D7C}"/>
                  </a:ext>
                </a:extLst>
              </p:cNvPr>
              <p:cNvSpPr/>
              <p:nvPr/>
            </p:nvSpPr>
            <p:spPr>
              <a:xfrm rot="10800000">
                <a:off x="-26858" y="614063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27653" y="0"/>
                    </a:moveTo>
                    <a:lnTo>
                      <a:pt x="0" y="15978"/>
                    </a:lnTo>
                    <a:lnTo>
                      <a:pt x="27653" y="31823"/>
                    </a:lnTo>
                    <a:lnTo>
                      <a:pt x="27653" y="0"/>
                    </a:lnTo>
                    <a:close/>
                  </a:path>
                </a:pathLst>
              </a:custGeom>
              <a:solidFill>
                <a:srgbClr val="252A3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70;p3">
                <a:extLst>
                  <a:ext uri="{FF2B5EF4-FFF2-40B4-BE49-F238E27FC236}">
                    <a16:creationId xmlns:a16="http://schemas.microsoft.com/office/drawing/2014/main" id="{87E0D106-E6FD-4C9B-F168-B3F20DB7A5D9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71;p3">
                <a:extLst>
                  <a:ext uri="{FF2B5EF4-FFF2-40B4-BE49-F238E27FC236}">
                    <a16:creationId xmlns:a16="http://schemas.microsoft.com/office/drawing/2014/main" id="{1C5302EC-2D3A-6B2B-60A7-6A3CE18E5B7D}"/>
                  </a:ext>
                </a:extLst>
              </p:cNvPr>
              <p:cNvSpPr/>
              <p:nvPr/>
            </p:nvSpPr>
            <p:spPr>
              <a:xfrm rot="10800000">
                <a:off x="338715" y="823521"/>
                <a:ext cx="363828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958" extrusionOk="0">
                    <a:moveTo>
                      <a:pt x="27520" y="1"/>
                    </a:moveTo>
                    <a:lnTo>
                      <a:pt x="1" y="15979"/>
                    </a:lnTo>
                    <a:lnTo>
                      <a:pt x="27520" y="31957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72;p3">
                <a:extLst>
                  <a:ext uri="{FF2B5EF4-FFF2-40B4-BE49-F238E27FC236}">
                    <a16:creationId xmlns:a16="http://schemas.microsoft.com/office/drawing/2014/main" id="{D4FCFE61-E703-8A38-2505-729CA71CC94A}"/>
                  </a:ext>
                </a:extLst>
              </p:cNvPr>
              <p:cNvSpPr/>
              <p:nvPr/>
            </p:nvSpPr>
            <p:spPr>
              <a:xfrm rot="10800000">
                <a:off x="338715" y="614063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1" y="0"/>
                    </a:moveTo>
                    <a:lnTo>
                      <a:pt x="1" y="31823"/>
                    </a:lnTo>
                    <a:lnTo>
                      <a:pt x="27520" y="1597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3;p3">
                <a:extLst>
                  <a:ext uri="{FF2B5EF4-FFF2-40B4-BE49-F238E27FC236}">
                    <a16:creationId xmlns:a16="http://schemas.microsoft.com/office/drawing/2014/main" id="{0422237D-052F-60AB-99D8-DECE3B9E91AA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4;p3">
                <a:extLst>
                  <a:ext uri="{FF2B5EF4-FFF2-40B4-BE49-F238E27FC236}">
                    <a16:creationId xmlns:a16="http://schemas.microsoft.com/office/drawing/2014/main" id="{B36D8BC4-F038-E2B2-94F1-8FA880EB2DB3}"/>
                  </a:ext>
                </a:extLst>
              </p:cNvPr>
              <p:cNvSpPr/>
              <p:nvPr/>
            </p:nvSpPr>
            <p:spPr>
              <a:xfrm rot="10800000">
                <a:off x="702529" y="614063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27521" y="0"/>
                    </a:moveTo>
                    <a:lnTo>
                      <a:pt x="1" y="15978"/>
                    </a:lnTo>
                    <a:lnTo>
                      <a:pt x="27521" y="31823"/>
                    </a:lnTo>
                    <a:lnTo>
                      <a:pt x="2752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5;p3">
                <a:extLst>
                  <a:ext uri="{FF2B5EF4-FFF2-40B4-BE49-F238E27FC236}">
                    <a16:creationId xmlns:a16="http://schemas.microsoft.com/office/drawing/2014/main" id="{EF8FFE44-8019-7AB9-0655-61C4E05FF300}"/>
                  </a:ext>
                </a:extLst>
              </p:cNvPr>
              <p:cNvSpPr/>
              <p:nvPr/>
            </p:nvSpPr>
            <p:spPr>
              <a:xfrm rot="10800000">
                <a:off x="702529" y="823521"/>
                <a:ext cx="363828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958" extrusionOk="0">
                    <a:moveTo>
                      <a:pt x="1" y="1"/>
                    </a:moveTo>
                    <a:lnTo>
                      <a:pt x="1" y="31957"/>
                    </a:lnTo>
                    <a:lnTo>
                      <a:pt x="27521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6;p3">
                <a:extLst>
                  <a:ext uri="{FF2B5EF4-FFF2-40B4-BE49-F238E27FC236}">
                    <a16:creationId xmlns:a16="http://schemas.microsoft.com/office/drawing/2014/main" id="{97C1D9DF-BBE2-522C-07DC-9D01379AFE75}"/>
                  </a:ext>
                </a:extLst>
              </p:cNvPr>
              <p:cNvSpPr/>
              <p:nvPr/>
            </p:nvSpPr>
            <p:spPr>
              <a:xfrm rot="10800000">
                <a:off x="702529" y="1455450"/>
                <a:ext cx="363828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4" extrusionOk="0">
                    <a:moveTo>
                      <a:pt x="27521" y="1"/>
                    </a:moveTo>
                    <a:lnTo>
                      <a:pt x="1" y="15845"/>
                    </a:lnTo>
                    <a:lnTo>
                      <a:pt x="27521" y="31823"/>
                    </a:lnTo>
                    <a:lnTo>
                      <a:pt x="27521" y="1"/>
                    </a:lnTo>
                    <a:close/>
                  </a:path>
                </a:pathLst>
              </a:custGeom>
              <a:solidFill>
                <a:srgbClr val="3B4559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7;p3">
                <a:extLst>
                  <a:ext uri="{FF2B5EF4-FFF2-40B4-BE49-F238E27FC236}">
                    <a16:creationId xmlns:a16="http://schemas.microsoft.com/office/drawing/2014/main" id="{A8DC24ED-1403-4B06-BAC7-781D9BE21CE7}"/>
                  </a:ext>
                </a:extLst>
              </p:cNvPr>
              <p:cNvSpPr/>
              <p:nvPr/>
            </p:nvSpPr>
            <p:spPr>
              <a:xfrm rot="10800000">
                <a:off x="700771" y="1034750"/>
                <a:ext cx="367344" cy="630184"/>
              </a:xfrm>
              <a:custGeom>
                <a:avLst/>
                <a:gdLst/>
                <a:ahLst/>
                <a:cxnLst/>
                <a:rect l="l" t="t" r="r" b="b"/>
                <a:pathLst>
                  <a:path w="27787" h="47669" extrusionOk="0">
                    <a:moveTo>
                      <a:pt x="1" y="1"/>
                    </a:moveTo>
                    <a:lnTo>
                      <a:pt x="134" y="31823"/>
                    </a:lnTo>
                    <a:lnTo>
                      <a:pt x="27787" y="47668"/>
                    </a:lnTo>
                    <a:lnTo>
                      <a:pt x="27654" y="158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A3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8;p3">
                <a:extLst>
                  <a:ext uri="{FF2B5EF4-FFF2-40B4-BE49-F238E27FC236}">
                    <a16:creationId xmlns:a16="http://schemas.microsoft.com/office/drawing/2014/main" id="{73BCBFF8-2F73-303D-7482-15FBF1A5A96D}"/>
                  </a:ext>
                </a:extLst>
              </p:cNvPr>
              <p:cNvSpPr/>
              <p:nvPr/>
            </p:nvSpPr>
            <p:spPr>
              <a:xfrm rot="10800000">
                <a:off x="338715" y="1034750"/>
                <a:ext cx="363828" cy="630184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47669" extrusionOk="0">
                    <a:moveTo>
                      <a:pt x="27520" y="1"/>
                    </a:moveTo>
                    <a:lnTo>
                      <a:pt x="1" y="15845"/>
                    </a:lnTo>
                    <a:lnTo>
                      <a:pt x="1" y="47668"/>
                    </a:lnTo>
                    <a:lnTo>
                      <a:pt x="27520" y="31823"/>
                    </a:lnTo>
                    <a:lnTo>
                      <a:pt x="27520" y="31690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9;p3">
                <a:extLst>
                  <a:ext uri="{FF2B5EF4-FFF2-40B4-BE49-F238E27FC236}">
                    <a16:creationId xmlns:a16="http://schemas.microsoft.com/office/drawing/2014/main" id="{5D39AA6D-6EAC-877C-337A-D87B515BFF04}"/>
                  </a:ext>
                </a:extLst>
              </p:cNvPr>
              <p:cNvSpPr/>
              <p:nvPr/>
            </p:nvSpPr>
            <p:spPr>
              <a:xfrm rot="10800000">
                <a:off x="467491" y="2409300"/>
                <a:ext cx="106289" cy="121280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9174" extrusionOk="0">
                    <a:moveTo>
                      <a:pt x="8040" y="0"/>
                    </a:moveTo>
                    <a:lnTo>
                      <a:pt x="1" y="4604"/>
                    </a:lnTo>
                    <a:lnTo>
                      <a:pt x="8040" y="9174"/>
                    </a:lnTo>
                    <a:lnTo>
                      <a:pt x="8040" y="0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80;p3">
                <a:extLst>
                  <a:ext uri="{FF2B5EF4-FFF2-40B4-BE49-F238E27FC236}">
                    <a16:creationId xmlns:a16="http://schemas.microsoft.com/office/drawing/2014/main" id="{3729BE87-46DE-9C15-A4E9-043F35777B82}"/>
                  </a:ext>
                </a:extLst>
              </p:cNvPr>
              <p:cNvSpPr/>
              <p:nvPr/>
            </p:nvSpPr>
            <p:spPr>
              <a:xfrm rot="10800000">
                <a:off x="338715" y="1876150"/>
                <a:ext cx="363828" cy="42115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57" extrusionOk="0">
                    <a:moveTo>
                      <a:pt x="1" y="0"/>
                    </a:moveTo>
                    <a:lnTo>
                      <a:pt x="1" y="31857"/>
                    </a:lnTo>
                    <a:lnTo>
                      <a:pt x="27520" y="15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81;p3">
                <a:extLst>
                  <a:ext uri="{FF2B5EF4-FFF2-40B4-BE49-F238E27FC236}">
                    <a16:creationId xmlns:a16="http://schemas.microsoft.com/office/drawing/2014/main" id="{04B77EB9-68E3-5343-CAE8-0F91C7200873}"/>
                  </a:ext>
                </a:extLst>
              </p:cNvPr>
              <p:cNvSpPr/>
              <p:nvPr/>
            </p:nvSpPr>
            <p:spPr>
              <a:xfrm rot="10800000">
                <a:off x="338715" y="-227337"/>
                <a:ext cx="727642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55041" h="31824" extrusionOk="0">
                    <a:moveTo>
                      <a:pt x="27521" y="1"/>
                    </a:moveTo>
                    <a:lnTo>
                      <a:pt x="1" y="15979"/>
                    </a:lnTo>
                    <a:lnTo>
                      <a:pt x="27521" y="31823"/>
                    </a:lnTo>
                    <a:lnTo>
                      <a:pt x="55040" y="15979"/>
                    </a:lnTo>
                    <a:lnTo>
                      <a:pt x="27521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82;p3">
                <a:extLst>
                  <a:ext uri="{FF2B5EF4-FFF2-40B4-BE49-F238E27FC236}">
                    <a16:creationId xmlns:a16="http://schemas.microsoft.com/office/drawing/2014/main" id="{715FA956-4530-DB14-48A3-9AA990CC3938}"/>
                  </a:ext>
                </a:extLst>
              </p:cNvPr>
              <p:cNvSpPr/>
              <p:nvPr/>
            </p:nvSpPr>
            <p:spPr>
              <a:xfrm rot="10800000">
                <a:off x="338715" y="-17866"/>
                <a:ext cx="363828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47802" extrusionOk="0">
                    <a:moveTo>
                      <a:pt x="1" y="1"/>
                    </a:moveTo>
                    <a:lnTo>
                      <a:pt x="1" y="31824"/>
                    </a:lnTo>
                    <a:lnTo>
                      <a:pt x="27520" y="47802"/>
                    </a:lnTo>
                    <a:lnTo>
                      <a:pt x="27520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52A3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83;p3">
                <a:extLst>
                  <a:ext uri="{FF2B5EF4-FFF2-40B4-BE49-F238E27FC236}">
                    <a16:creationId xmlns:a16="http://schemas.microsoft.com/office/drawing/2014/main" id="{F710EB6A-64E1-46C6-386F-09993830EBDC}"/>
                  </a:ext>
                </a:extLst>
              </p:cNvPr>
              <p:cNvSpPr/>
              <p:nvPr/>
            </p:nvSpPr>
            <p:spPr>
              <a:xfrm rot="10800000">
                <a:off x="338715" y="402834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27520" y="0"/>
                    </a:moveTo>
                    <a:lnTo>
                      <a:pt x="1" y="15845"/>
                    </a:lnTo>
                    <a:lnTo>
                      <a:pt x="27520" y="31823"/>
                    </a:lnTo>
                    <a:lnTo>
                      <a:pt x="27520" y="0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84;p3">
                <a:extLst>
                  <a:ext uri="{FF2B5EF4-FFF2-40B4-BE49-F238E27FC236}">
                    <a16:creationId xmlns:a16="http://schemas.microsoft.com/office/drawing/2014/main" id="{325A2E05-D481-C183-00E3-3303D0944754}"/>
                  </a:ext>
                </a:extLst>
              </p:cNvPr>
              <p:cNvSpPr/>
              <p:nvPr/>
            </p:nvSpPr>
            <p:spPr>
              <a:xfrm rot="10800000">
                <a:off x="-26858" y="402834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0" y="0"/>
                    </a:moveTo>
                    <a:lnTo>
                      <a:pt x="0" y="31823"/>
                    </a:lnTo>
                    <a:lnTo>
                      <a:pt x="27653" y="158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85;p3">
                <a:extLst>
                  <a:ext uri="{FF2B5EF4-FFF2-40B4-BE49-F238E27FC236}">
                    <a16:creationId xmlns:a16="http://schemas.microsoft.com/office/drawing/2014/main" id="{197D8688-9AFF-CB60-6BE1-22D4FC40BE9C}"/>
                  </a:ext>
                </a:extLst>
              </p:cNvPr>
              <p:cNvSpPr/>
              <p:nvPr/>
            </p:nvSpPr>
            <p:spPr>
              <a:xfrm rot="10800000">
                <a:off x="-26858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0" y="1"/>
                    </a:moveTo>
                    <a:lnTo>
                      <a:pt x="0" y="31957"/>
                    </a:lnTo>
                    <a:lnTo>
                      <a:pt x="27653" y="1597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B2B1B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86;p3">
                <a:extLst>
                  <a:ext uri="{FF2B5EF4-FFF2-40B4-BE49-F238E27FC236}">
                    <a16:creationId xmlns:a16="http://schemas.microsoft.com/office/drawing/2014/main" id="{6967F2D9-3322-972A-C625-7B44D6CA4857}"/>
                  </a:ext>
                </a:extLst>
              </p:cNvPr>
              <p:cNvSpPr/>
              <p:nvPr/>
            </p:nvSpPr>
            <p:spPr>
              <a:xfrm rot="10800000">
                <a:off x="702529" y="402834"/>
                <a:ext cx="363828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3" extrusionOk="0">
                    <a:moveTo>
                      <a:pt x="1" y="0"/>
                    </a:moveTo>
                    <a:lnTo>
                      <a:pt x="1" y="31823"/>
                    </a:lnTo>
                    <a:lnTo>
                      <a:pt x="27521" y="1584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87;p3">
                <a:extLst>
                  <a:ext uri="{FF2B5EF4-FFF2-40B4-BE49-F238E27FC236}">
                    <a16:creationId xmlns:a16="http://schemas.microsoft.com/office/drawing/2014/main" id="{675DF9EF-28A2-EE9B-1619-D9589ABE5587}"/>
                  </a:ext>
                </a:extLst>
              </p:cNvPr>
              <p:cNvSpPr/>
              <p:nvPr/>
            </p:nvSpPr>
            <p:spPr>
              <a:xfrm rot="10800000">
                <a:off x="338715" y="614063"/>
                <a:ext cx="727642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55041" h="47802" extrusionOk="0">
                    <a:moveTo>
                      <a:pt x="55040" y="1"/>
                    </a:moveTo>
                    <a:lnTo>
                      <a:pt x="27521" y="15979"/>
                    </a:lnTo>
                    <a:lnTo>
                      <a:pt x="1" y="31957"/>
                    </a:lnTo>
                    <a:lnTo>
                      <a:pt x="27521" y="47802"/>
                    </a:lnTo>
                    <a:lnTo>
                      <a:pt x="55040" y="31957"/>
                    </a:lnTo>
                    <a:lnTo>
                      <a:pt x="55040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88;p3">
                <a:extLst>
                  <a:ext uri="{FF2B5EF4-FFF2-40B4-BE49-F238E27FC236}">
                    <a16:creationId xmlns:a16="http://schemas.microsoft.com/office/drawing/2014/main" id="{8D125AC7-170E-521B-3944-255DFC562F96}"/>
                  </a:ext>
                </a:extLst>
              </p:cNvPr>
              <p:cNvSpPr/>
              <p:nvPr/>
            </p:nvSpPr>
            <p:spPr>
              <a:xfrm rot="10800000">
                <a:off x="1066343" y="823521"/>
                <a:ext cx="365586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958" extrusionOk="0">
                    <a:moveTo>
                      <a:pt x="27654" y="1"/>
                    </a:moveTo>
                    <a:lnTo>
                      <a:pt x="1" y="15979"/>
                    </a:lnTo>
                    <a:lnTo>
                      <a:pt x="27654" y="31957"/>
                    </a:lnTo>
                    <a:lnTo>
                      <a:pt x="2765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9;p3">
                <a:extLst>
                  <a:ext uri="{FF2B5EF4-FFF2-40B4-BE49-F238E27FC236}">
                    <a16:creationId xmlns:a16="http://schemas.microsoft.com/office/drawing/2014/main" id="{CC46C0F9-B225-C6EF-2475-EB5638F7C539}"/>
                  </a:ext>
                </a:extLst>
              </p:cNvPr>
              <p:cNvSpPr/>
              <p:nvPr/>
            </p:nvSpPr>
            <p:spPr>
              <a:xfrm rot="10800000">
                <a:off x="1066343" y="614063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1" y="0"/>
                    </a:moveTo>
                    <a:lnTo>
                      <a:pt x="1" y="31823"/>
                    </a:lnTo>
                    <a:lnTo>
                      <a:pt x="27654" y="15978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3651D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90;p3">
                <a:extLst>
                  <a:ext uri="{FF2B5EF4-FFF2-40B4-BE49-F238E27FC236}">
                    <a16:creationId xmlns:a16="http://schemas.microsoft.com/office/drawing/2014/main" id="{8321452B-5B97-AA62-F1E9-C03C051930CF}"/>
                  </a:ext>
                </a:extLst>
              </p:cNvPr>
              <p:cNvSpPr/>
              <p:nvPr/>
            </p:nvSpPr>
            <p:spPr>
              <a:xfrm rot="10800000">
                <a:off x="702529" y="823521"/>
                <a:ext cx="363828" cy="422485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958" extrusionOk="0">
                    <a:moveTo>
                      <a:pt x="1" y="1"/>
                    </a:moveTo>
                    <a:lnTo>
                      <a:pt x="1" y="31957"/>
                    </a:lnTo>
                    <a:lnTo>
                      <a:pt x="27521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91;p3">
                <a:extLst>
                  <a:ext uri="{FF2B5EF4-FFF2-40B4-BE49-F238E27FC236}">
                    <a16:creationId xmlns:a16="http://schemas.microsoft.com/office/drawing/2014/main" id="{356A4EB7-78E4-05BE-62DE-24E292D18725}"/>
                  </a:ext>
                </a:extLst>
              </p:cNvPr>
              <p:cNvSpPr/>
              <p:nvPr/>
            </p:nvSpPr>
            <p:spPr>
              <a:xfrm rot="10800000">
                <a:off x="1431916" y="1455450"/>
                <a:ext cx="363814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0" h="31824" extrusionOk="0">
                    <a:moveTo>
                      <a:pt x="27520" y="1"/>
                    </a:moveTo>
                    <a:lnTo>
                      <a:pt x="0" y="15845"/>
                    </a:lnTo>
                    <a:lnTo>
                      <a:pt x="27520" y="31823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92;p3">
                <a:extLst>
                  <a:ext uri="{FF2B5EF4-FFF2-40B4-BE49-F238E27FC236}">
                    <a16:creationId xmlns:a16="http://schemas.microsoft.com/office/drawing/2014/main" id="{C3BCC541-67E2-FDB7-5583-47EA750D4B8B}"/>
                  </a:ext>
                </a:extLst>
              </p:cNvPr>
              <p:cNvSpPr/>
              <p:nvPr/>
            </p:nvSpPr>
            <p:spPr>
              <a:xfrm rot="10800000">
                <a:off x="1680188" y="1146763"/>
                <a:ext cx="170670" cy="196687"/>
              </a:xfrm>
              <a:custGeom>
                <a:avLst/>
                <a:gdLst/>
                <a:ahLst/>
                <a:cxnLst/>
                <a:rect l="l" t="t" r="r" b="b"/>
                <a:pathLst>
                  <a:path w="12910" h="14878" extrusionOk="0">
                    <a:moveTo>
                      <a:pt x="1" y="0"/>
                    </a:moveTo>
                    <a:lnTo>
                      <a:pt x="1" y="14877"/>
                    </a:lnTo>
                    <a:lnTo>
                      <a:pt x="12910" y="750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93;p3">
                <a:extLst>
                  <a:ext uri="{FF2B5EF4-FFF2-40B4-BE49-F238E27FC236}">
                    <a16:creationId xmlns:a16="http://schemas.microsoft.com/office/drawing/2014/main" id="{0EC41439-EFC3-5128-92C1-423A00CEBACC}"/>
                  </a:ext>
                </a:extLst>
              </p:cNvPr>
              <p:cNvSpPr/>
              <p:nvPr/>
            </p:nvSpPr>
            <p:spPr>
              <a:xfrm rot="10800000">
                <a:off x="1683717" y="1776934"/>
                <a:ext cx="115543" cy="134514"/>
              </a:xfrm>
              <a:custGeom>
                <a:avLst/>
                <a:gdLst/>
                <a:ahLst/>
                <a:cxnLst/>
                <a:rect l="l" t="t" r="r" b="b"/>
                <a:pathLst>
                  <a:path w="8740" h="10175" extrusionOk="0">
                    <a:moveTo>
                      <a:pt x="0" y="1"/>
                    </a:moveTo>
                    <a:lnTo>
                      <a:pt x="0" y="10175"/>
                    </a:lnTo>
                    <a:lnTo>
                      <a:pt x="8740" y="500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94;p3">
                <a:extLst>
                  <a:ext uri="{FF2B5EF4-FFF2-40B4-BE49-F238E27FC236}">
                    <a16:creationId xmlns:a16="http://schemas.microsoft.com/office/drawing/2014/main" id="{8AB638C1-8233-EF01-203A-E1D723D37A59}"/>
                  </a:ext>
                </a:extLst>
              </p:cNvPr>
              <p:cNvSpPr/>
              <p:nvPr/>
            </p:nvSpPr>
            <p:spPr>
              <a:xfrm rot="10800000">
                <a:off x="1066343" y="1034750"/>
                <a:ext cx="365586" cy="630184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47669" extrusionOk="0">
                    <a:moveTo>
                      <a:pt x="27654" y="1"/>
                    </a:moveTo>
                    <a:lnTo>
                      <a:pt x="1" y="15845"/>
                    </a:lnTo>
                    <a:lnTo>
                      <a:pt x="1" y="47668"/>
                    </a:lnTo>
                    <a:lnTo>
                      <a:pt x="27521" y="31823"/>
                    </a:lnTo>
                    <a:lnTo>
                      <a:pt x="27654" y="31690"/>
                    </a:lnTo>
                    <a:lnTo>
                      <a:pt x="27654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95;p3">
                <a:extLst>
                  <a:ext uri="{FF2B5EF4-FFF2-40B4-BE49-F238E27FC236}">
                    <a16:creationId xmlns:a16="http://schemas.microsoft.com/office/drawing/2014/main" id="{CC383A72-3E91-4518-C481-F6E9BDF46357}"/>
                  </a:ext>
                </a:extLst>
              </p:cNvPr>
              <p:cNvSpPr/>
              <p:nvPr/>
            </p:nvSpPr>
            <p:spPr>
              <a:xfrm rot="10800000">
                <a:off x="1066343" y="1455450"/>
                <a:ext cx="365586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4" extrusionOk="0">
                    <a:moveTo>
                      <a:pt x="1" y="1"/>
                    </a:moveTo>
                    <a:lnTo>
                      <a:pt x="1" y="31823"/>
                    </a:lnTo>
                    <a:lnTo>
                      <a:pt x="27654" y="15979"/>
                    </a:lnTo>
                    <a:lnTo>
                      <a:pt x="27654" y="1584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96;p3">
                <a:extLst>
                  <a:ext uri="{FF2B5EF4-FFF2-40B4-BE49-F238E27FC236}">
                    <a16:creationId xmlns:a16="http://schemas.microsoft.com/office/drawing/2014/main" id="{9CC69F33-C4E3-8BDF-6EED-365CD04C7166}"/>
                  </a:ext>
                </a:extLst>
              </p:cNvPr>
              <p:cNvSpPr/>
              <p:nvPr/>
            </p:nvSpPr>
            <p:spPr>
              <a:xfrm rot="10800000">
                <a:off x="1431916" y="193363"/>
                <a:ext cx="363814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0" h="31824" extrusionOk="0">
                    <a:moveTo>
                      <a:pt x="27520" y="1"/>
                    </a:moveTo>
                    <a:lnTo>
                      <a:pt x="0" y="15979"/>
                    </a:lnTo>
                    <a:lnTo>
                      <a:pt x="27520" y="31824"/>
                    </a:lnTo>
                    <a:lnTo>
                      <a:pt x="27520" y="1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97;p3">
                <a:extLst>
                  <a:ext uri="{FF2B5EF4-FFF2-40B4-BE49-F238E27FC236}">
                    <a16:creationId xmlns:a16="http://schemas.microsoft.com/office/drawing/2014/main" id="{3C52A7E6-8B23-219F-BBAC-F593A4F8FBCF}"/>
                  </a:ext>
                </a:extLst>
              </p:cNvPr>
              <p:cNvSpPr/>
              <p:nvPr/>
            </p:nvSpPr>
            <p:spPr>
              <a:xfrm rot="10800000">
                <a:off x="1795717" y="-227337"/>
                <a:ext cx="363828" cy="420713"/>
              </a:xfrm>
              <a:custGeom>
                <a:avLst/>
                <a:gdLst/>
                <a:ahLst/>
                <a:cxnLst/>
                <a:rect l="l" t="t" r="r" b="b"/>
                <a:pathLst>
                  <a:path w="27521" h="31824" extrusionOk="0">
                    <a:moveTo>
                      <a:pt x="1" y="1"/>
                    </a:moveTo>
                    <a:lnTo>
                      <a:pt x="1" y="31823"/>
                    </a:lnTo>
                    <a:lnTo>
                      <a:pt x="27520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98;p3">
                <a:extLst>
                  <a:ext uri="{FF2B5EF4-FFF2-40B4-BE49-F238E27FC236}">
                    <a16:creationId xmlns:a16="http://schemas.microsoft.com/office/drawing/2014/main" id="{03E21979-084D-3449-0E51-74FD3B74DA21}"/>
                  </a:ext>
                </a:extLst>
              </p:cNvPr>
              <p:cNvSpPr/>
              <p:nvPr/>
            </p:nvSpPr>
            <p:spPr>
              <a:xfrm rot="10800000">
                <a:off x="1066343" y="-227337"/>
                <a:ext cx="365586" cy="841413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63647" extrusionOk="0">
                    <a:moveTo>
                      <a:pt x="1" y="1"/>
                    </a:moveTo>
                    <a:lnTo>
                      <a:pt x="1" y="31824"/>
                    </a:lnTo>
                    <a:lnTo>
                      <a:pt x="1" y="63646"/>
                    </a:lnTo>
                    <a:lnTo>
                      <a:pt x="27521" y="47802"/>
                    </a:lnTo>
                    <a:lnTo>
                      <a:pt x="27654" y="47802"/>
                    </a:lnTo>
                    <a:lnTo>
                      <a:pt x="27654" y="1597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722C37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99;p3">
                <a:extLst>
                  <a:ext uri="{FF2B5EF4-FFF2-40B4-BE49-F238E27FC236}">
                    <a16:creationId xmlns:a16="http://schemas.microsoft.com/office/drawing/2014/main" id="{95B930E5-4F08-D67F-73AC-F62DAD8761C4}"/>
                  </a:ext>
                </a:extLst>
              </p:cNvPr>
              <p:cNvSpPr/>
              <p:nvPr/>
            </p:nvSpPr>
            <p:spPr>
              <a:xfrm rot="10800000">
                <a:off x="1066343" y="402834"/>
                <a:ext cx="365586" cy="4207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31823" extrusionOk="0">
                    <a:moveTo>
                      <a:pt x="27654" y="0"/>
                    </a:moveTo>
                    <a:lnTo>
                      <a:pt x="1" y="15845"/>
                    </a:lnTo>
                    <a:lnTo>
                      <a:pt x="27654" y="31823"/>
                    </a:lnTo>
                    <a:lnTo>
                      <a:pt x="27654" y="0"/>
                    </a:lnTo>
                    <a:close/>
                  </a:path>
                </a:pathLst>
              </a:custGeom>
              <a:solidFill>
                <a:srgbClr val="F4AD6E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00;p3">
                <a:extLst>
                  <a:ext uri="{FF2B5EF4-FFF2-40B4-BE49-F238E27FC236}">
                    <a16:creationId xmlns:a16="http://schemas.microsoft.com/office/drawing/2014/main" id="{6E59DD29-B1D9-F04B-BCD9-B670188CDA98}"/>
                  </a:ext>
                </a:extLst>
              </p:cNvPr>
              <p:cNvSpPr/>
              <p:nvPr/>
            </p:nvSpPr>
            <p:spPr>
              <a:xfrm rot="10800000">
                <a:off x="702529" y="-17866"/>
                <a:ext cx="365586" cy="841400"/>
              </a:xfrm>
              <a:custGeom>
                <a:avLst/>
                <a:gdLst/>
                <a:ahLst/>
                <a:cxnLst/>
                <a:rect l="l" t="t" r="r" b="b"/>
                <a:pathLst>
                  <a:path w="27654" h="63646" extrusionOk="0">
                    <a:moveTo>
                      <a:pt x="134" y="0"/>
                    </a:moveTo>
                    <a:lnTo>
                      <a:pt x="1" y="31823"/>
                    </a:lnTo>
                    <a:lnTo>
                      <a:pt x="134" y="31823"/>
                    </a:lnTo>
                    <a:lnTo>
                      <a:pt x="134" y="63646"/>
                    </a:lnTo>
                    <a:lnTo>
                      <a:pt x="27654" y="47668"/>
                    </a:lnTo>
                    <a:lnTo>
                      <a:pt x="27654" y="15845"/>
                    </a:ln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B2B1B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101;p3">
                <a:extLst>
                  <a:ext uri="{FF2B5EF4-FFF2-40B4-BE49-F238E27FC236}">
                    <a16:creationId xmlns:a16="http://schemas.microsoft.com/office/drawing/2014/main" id="{E543B9B4-8E96-4158-311C-B6299754B3A8}"/>
                  </a:ext>
                </a:extLst>
              </p:cNvPr>
              <p:cNvSpPr/>
              <p:nvPr/>
            </p:nvSpPr>
            <p:spPr>
              <a:xfrm rot="10800000">
                <a:off x="702529" y="614063"/>
                <a:ext cx="729400" cy="631942"/>
              </a:xfrm>
              <a:custGeom>
                <a:avLst/>
                <a:gdLst/>
                <a:ahLst/>
                <a:cxnLst/>
                <a:rect l="l" t="t" r="r" b="b"/>
                <a:pathLst>
                  <a:path w="55174" h="47802" extrusionOk="0">
                    <a:moveTo>
                      <a:pt x="27654" y="1"/>
                    </a:moveTo>
                    <a:lnTo>
                      <a:pt x="1" y="15979"/>
                    </a:lnTo>
                    <a:lnTo>
                      <a:pt x="1" y="47802"/>
                    </a:lnTo>
                    <a:lnTo>
                      <a:pt x="27654" y="31957"/>
                    </a:lnTo>
                    <a:lnTo>
                      <a:pt x="55174" y="15979"/>
                    </a:lnTo>
                    <a:lnTo>
                      <a:pt x="27654" y="1"/>
                    </a:lnTo>
                    <a:close/>
                  </a:path>
                </a:pathLst>
              </a:custGeom>
              <a:solidFill>
                <a:srgbClr val="68959B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8" name="Google Shape;61;p3">
            <a:extLst>
              <a:ext uri="{FF2B5EF4-FFF2-40B4-BE49-F238E27FC236}">
                <a16:creationId xmlns:a16="http://schemas.microsoft.com/office/drawing/2014/main" id="{1FF1C933-9C6D-1AB5-3805-BB72451A016A}"/>
              </a:ext>
            </a:extLst>
          </p:cNvPr>
          <p:cNvGrpSpPr/>
          <p:nvPr userDrawn="1"/>
        </p:nvGrpSpPr>
        <p:grpSpPr>
          <a:xfrm>
            <a:off x="-76200" y="-56067"/>
            <a:ext cx="2286103" cy="2895537"/>
            <a:chOff x="-26858" y="-227337"/>
            <a:chExt cx="2186403" cy="2757917"/>
          </a:xfrm>
        </p:grpSpPr>
        <p:sp>
          <p:nvSpPr>
            <p:cNvPr id="49" name="Google Shape;62;p3">
              <a:extLst>
                <a:ext uri="{FF2B5EF4-FFF2-40B4-BE49-F238E27FC236}">
                  <a16:creationId xmlns:a16="http://schemas.microsoft.com/office/drawing/2014/main" id="{B0DBC557-0968-C4F9-6CC8-76576806A4EE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3;p3">
              <a:extLst>
                <a:ext uri="{FF2B5EF4-FFF2-40B4-BE49-F238E27FC236}">
                  <a16:creationId xmlns:a16="http://schemas.microsoft.com/office/drawing/2014/main" id="{91CE2292-9034-22B1-F6F8-06EFAFD80DAD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;p3">
              <a:extLst>
                <a:ext uri="{FF2B5EF4-FFF2-40B4-BE49-F238E27FC236}">
                  <a16:creationId xmlns:a16="http://schemas.microsoft.com/office/drawing/2014/main" id="{CB1A6808-D97E-4ED7-19FC-46B1D884E08F}"/>
                </a:ext>
              </a:extLst>
            </p:cNvPr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5;p3">
              <a:extLst>
                <a:ext uri="{FF2B5EF4-FFF2-40B4-BE49-F238E27FC236}">
                  <a16:creationId xmlns:a16="http://schemas.microsoft.com/office/drawing/2014/main" id="{4307FC9B-6A17-A65C-51D4-7BC2CE53C207}"/>
                </a:ext>
              </a:extLst>
            </p:cNvPr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6;p3">
              <a:extLst>
                <a:ext uri="{FF2B5EF4-FFF2-40B4-BE49-F238E27FC236}">
                  <a16:creationId xmlns:a16="http://schemas.microsoft.com/office/drawing/2014/main" id="{2096FAD0-8AC5-AFE9-0D36-9720E4CE15F1}"/>
                </a:ext>
              </a:extLst>
            </p:cNvPr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7;p3">
              <a:extLst>
                <a:ext uri="{FF2B5EF4-FFF2-40B4-BE49-F238E27FC236}">
                  <a16:creationId xmlns:a16="http://schemas.microsoft.com/office/drawing/2014/main" id="{CA671175-0A47-A289-FA3E-3ED27A005A88}"/>
                </a:ext>
              </a:extLst>
            </p:cNvPr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;p3">
              <a:extLst>
                <a:ext uri="{FF2B5EF4-FFF2-40B4-BE49-F238E27FC236}">
                  <a16:creationId xmlns:a16="http://schemas.microsoft.com/office/drawing/2014/main" id="{6D2429AA-B1CA-E1CD-A124-4A6E85BDB098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;p3">
              <a:extLst>
                <a:ext uri="{FF2B5EF4-FFF2-40B4-BE49-F238E27FC236}">
                  <a16:creationId xmlns:a16="http://schemas.microsoft.com/office/drawing/2014/main" id="{61F4F157-3EED-548B-3B00-0AEBFBC0BFAC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70;p3">
              <a:extLst>
                <a:ext uri="{FF2B5EF4-FFF2-40B4-BE49-F238E27FC236}">
                  <a16:creationId xmlns:a16="http://schemas.microsoft.com/office/drawing/2014/main" id="{233BA9CE-B48C-EFBD-F444-2F8E1A44DE1E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71;p3">
              <a:extLst>
                <a:ext uri="{FF2B5EF4-FFF2-40B4-BE49-F238E27FC236}">
                  <a16:creationId xmlns:a16="http://schemas.microsoft.com/office/drawing/2014/main" id="{2C9F6646-76D1-EE9F-EAB0-271308C4F427}"/>
                </a:ext>
              </a:extLst>
            </p:cNvPr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72;p3">
              <a:extLst>
                <a:ext uri="{FF2B5EF4-FFF2-40B4-BE49-F238E27FC236}">
                  <a16:creationId xmlns:a16="http://schemas.microsoft.com/office/drawing/2014/main" id="{C4356587-E760-97F7-FAA7-D8C6BAC85A1F}"/>
                </a:ext>
              </a:extLst>
            </p:cNvPr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73;p3">
              <a:extLst>
                <a:ext uri="{FF2B5EF4-FFF2-40B4-BE49-F238E27FC236}">
                  <a16:creationId xmlns:a16="http://schemas.microsoft.com/office/drawing/2014/main" id="{DE43D1CC-5B17-0E34-E4A2-84C165AD0C9C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74;p3">
              <a:extLst>
                <a:ext uri="{FF2B5EF4-FFF2-40B4-BE49-F238E27FC236}">
                  <a16:creationId xmlns:a16="http://schemas.microsoft.com/office/drawing/2014/main" id="{9D38D8E8-CF6D-EECF-AA14-8D44BEB583AA}"/>
                </a:ext>
              </a:extLst>
            </p:cNvPr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75;p3">
              <a:extLst>
                <a:ext uri="{FF2B5EF4-FFF2-40B4-BE49-F238E27FC236}">
                  <a16:creationId xmlns:a16="http://schemas.microsoft.com/office/drawing/2014/main" id="{415E5E09-8930-415C-1DC9-CF14B1BDF68D}"/>
                </a:ext>
              </a:extLst>
            </p:cNvPr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76;p3">
              <a:extLst>
                <a:ext uri="{FF2B5EF4-FFF2-40B4-BE49-F238E27FC236}">
                  <a16:creationId xmlns:a16="http://schemas.microsoft.com/office/drawing/2014/main" id="{4EEA56C9-3E89-743E-BC9F-B9FB3830CAB0}"/>
                </a:ext>
              </a:extLst>
            </p:cNvPr>
            <p:cNvSpPr/>
            <p:nvPr/>
          </p:nvSpPr>
          <p:spPr>
            <a:xfrm rot="10800000">
              <a:off x="702529" y="1455450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77;p3">
              <a:extLst>
                <a:ext uri="{FF2B5EF4-FFF2-40B4-BE49-F238E27FC236}">
                  <a16:creationId xmlns:a16="http://schemas.microsoft.com/office/drawing/2014/main" id="{01E44E6F-8A52-8265-9CC0-D538B9994590}"/>
                </a:ext>
              </a:extLst>
            </p:cNvPr>
            <p:cNvSpPr/>
            <p:nvPr/>
          </p:nvSpPr>
          <p:spPr>
            <a:xfrm rot="10800000">
              <a:off x="700771" y="1034750"/>
              <a:ext cx="367344" cy="630184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78;p3">
              <a:extLst>
                <a:ext uri="{FF2B5EF4-FFF2-40B4-BE49-F238E27FC236}">
                  <a16:creationId xmlns:a16="http://schemas.microsoft.com/office/drawing/2014/main" id="{32CB12CA-D9E5-C093-60FC-6D251B45DF0E}"/>
                </a:ext>
              </a:extLst>
            </p:cNvPr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79;p3">
              <a:extLst>
                <a:ext uri="{FF2B5EF4-FFF2-40B4-BE49-F238E27FC236}">
                  <a16:creationId xmlns:a16="http://schemas.microsoft.com/office/drawing/2014/main" id="{3E92DF74-620D-82CC-F559-AEC1F19F70E4}"/>
                </a:ext>
              </a:extLst>
            </p:cNvPr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80;p3">
              <a:extLst>
                <a:ext uri="{FF2B5EF4-FFF2-40B4-BE49-F238E27FC236}">
                  <a16:creationId xmlns:a16="http://schemas.microsoft.com/office/drawing/2014/main" id="{147B781A-A14B-2DAE-4A53-4A601A21EDF3}"/>
                </a:ext>
              </a:extLst>
            </p:cNvPr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81;p3">
              <a:extLst>
                <a:ext uri="{FF2B5EF4-FFF2-40B4-BE49-F238E27FC236}">
                  <a16:creationId xmlns:a16="http://schemas.microsoft.com/office/drawing/2014/main" id="{9C068433-1C6B-5489-F49F-337840C31DB5}"/>
                </a:ext>
              </a:extLst>
            </p:cNvPr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82;p3">
              <a:extLst>
                <a:ext uri="{FF2B5EF4-FFF2-40B4-BE49-F238E27FC236}">
                  <a16:creationId xmlns:a16="http://schemas.microsoft.com/office/drawing/2014/main" id="{8CE1CAD1-F8BF-6B86-B511-EA21F89C6025}"/>
                </a:ext>
              </a:extLst>
            </p:cNvPr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83;p3">
              <a:extLst>
                <a:ext uri="{FF2B5EF4-FFF2-40B4-BE49-F238E27FC236}">
                  <a16:creationId xmlns:a16="http://schemas.microsoft.com/office/drawing/2014/main" id="{50709854-5688-12E2-3D83-83CD6784DAC0}"/>
                </a:ext>
              </a:extLst>
            </p:cNvPr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84;p3">
              <a:extLst>
                <a:ext uri="{FF2B5EF4-FFF2-40B4-BE49-F238E27FC236}">
                  <a16:creationId xmlns:a16="http://schemas.microsoft.com/office/drawing/2014/main" id="{853D0F0C-EF2A-A585-9CEB-4A1B86A8F2C8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85;p3">
              <a:extLst>
                <a:ext uri="{FF2B5EF4-FFF2-40B4-BE49-F238E27FC236}">
                  <a16:creationId xmlns:a16="http://schemas.microsoft.com/office/drawing/2014/main" id="{77D88EDA-F2BD-1A34-94D2-2602D723B32F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86;p3">
              <a:extLst>
                <a:ext uri="{FF2B5EF4-FFF2-40B4-BE49-F238E27FC236}">
                  <a16:creationId xmlns:a16="http://schemas.microsoft.com/office/drawing/2014/main" id="{E2A789DB-49EE-F019-90BD-FF5B65EE4E44}"/>
                </a:ext>
              </a:extLst>
            </p:cNvPr>
            <p:cNvSpPr/>
            <p:nvPr/>
          </p:nvSpPr>
          <p:spPr>
            <a:xfrm rot="10800000">
              <a:off x="702529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1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87;p3">
              <a:extLst>
                <a:ext uri="{FF2B5EF4-FFF2-40B4-BE49-F238E27FC236}">
                  <a16:creationId xmlns:a16="http://schemas.microsoft.com/office/drawing/2014/main" id="{DDD90F58-EAD6-B9AD-9491-7B2D3233533A}"/>
                </a:ext>
              </a:extLst>
            </p:cNvPr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88;p3">
              <a:extLst>
                <a:ext uri="{FF2B5EF4-FFF2-40B4-BE49-F238E27FC236}">
                  <a16:creationId xmlns:a16="http://schemas.microsoft.com/office/drawing/2014/main" id="{7300AE4D-D6D6-FB34-808E-A6A15CC494D5}"/>
                </a:ext>
              </a:extLst>
            </p:cNvPr>
            <p:cNvSpPr/>
            <p:nvPr/>
          </p:nvSpPr>
          <p:spPr>
            <a:xfrm rot="10800000">
              <a:off x="1066343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89;p3">
              <a:extLst>
                <a:ext uri="{FF2B5EF4-FFF2-40B4-BE49-F238E27FC236}">
                  <a16:creationId xmlns:a16="http://schemas.microsoft.com/office/drawing/2014/main" id="{98981334-6989-18D2-EABC-F0969F0D7159}"/>
                </a:ext>
              </a:extLst>
            </p:cNvPr>
            <p:cNvSpPr/>
            <p:nvPr/>
          </p:nvSpPr>
          <p:spPr>
            <a:xfrm rot="10800000">
              <a:off x="1066343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90;p3">
              <a:extLst>
                <a:ext uri="{FF2B5EF4-FFF2-40B4-BE49-F238E27FC236}">
                  <a16:creationId xmlns:a16="http://schemas.microsoft.com/office/drawing/2014/main" id="{6D62A202-E02E-23C8-D849-D895037078E6}"/>
                </a:ext>
              </a:extLst>
            </p:cNvPr>
            <p:cNvSpPr/>
            <p:nvPr/>
          </p:nvSpPr>
          <p:spPr>
            <a:xfrm rot="10800000">
              <a:off x="702529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91;p3">
              <a:extLst>
                <a:ext uri="{FF2B5EF4-FFF2-40B4-BE49-F238E27FC236}">
                  <a16:creationId xmlns:a16="http://schemas.microsoft.com/office/drawing/2014/main" id="{3E81A6D7-A289-119E-14C8-22F5A75DA34F}"/>
                </a:ext>
              </a:extLst>
            </p:cNvPr>
            <p:cNvSpPr/>
            <p:nvPr/>
          </p:nvSpPr>
          <p:spPr>
            <a:xfrm rot="10800000">
              <a:off x="1431916" y="1455450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92;p3">
              <a:extLst>
                <a:ext uri="{FF2B5EF4-FFF2-40B4-BE49-F238E27FC236}">
                  <a16:creationId xmlns:a16="http://schemas.microsoft.com/office/drawing/2014/main" id="{F7E29390-6AF3-E577-C821-7C036F3C68E4}"/>
                </a:ext>
              </a:extLst>
            </p:cNvPr>
            <p:cNvSpPr/>
            <p:nvPr/>
          </p:nvSpPr>
          <p:spPr>
            <a:xfrm rot="10800000">
              <a:off x="1680188" y="1146763"/>
              <a:ext cx="170670" cy="19668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93;p3">
              <a:extLst>
                <a:ext uri="{FF2B5EF4-FFF2-40B4-BE49-F238E27FC236}">
                  <a16:creationId xmlns:a16="http://schemas.microsoft.com/office/drawing/2014/main" id="{74B72A65-11C8-E06C-CBB3-5A78E0FB90FE}"/>
                </a:ext>
              </a:extLst>
            </p:cNvPr>
            <p:cNvSpPr/>
            <p:nvPr/>
          </p:nvSpPr>
          <p:spPr>
            <a:xfrm rot="10800000">
              <a:off x="1683717" y="1776934"/>
              <a:ext cx="115543" cy="134514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94;p3">
              <a:extLst>
                <a:ext uri="{FF2B5EF4-FFF2-40B4-BE49-F238E27FC236}">
                  <a16:creationId xmlns:a16="http://schemas.microsoft.com/office/drawing/2014/main" id="{A633DB8E-AB55-87F3-18F6-6E9D6A95F67F}"/>
                </a:ext>
              </a:extLst>
            </p:cNvPr>
            <p:cNvSpPr/>
            <p:nvPr/>
          </p:nvSpPr>
          <p:spPr>
            <a:xfrm rot="10800000">
              <a:off x="1066343" y="1034750"/>
              <a:ext cx="365586" cy="630184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95;p3">
              <a:extLst>
                <a:ext uri="{FF2B5EF4-FFF2-40B4-BE49-F238E27FC236}">
                  <a16:creationId xmlns:a16="http://schemas.microsoft.com/office/drawing/2014/main" id="{1A528EEC-752E-8BC0-2F9E-AE265C7AC2B4}"/>
                </a:ext>
              </a:extLst>
            </p:cNvPr>
            <p:cNvSpPr/>
            <p:nvPr/>
          </p:nvSpPr>
          <p:spPr>
            <a:xfrm rot="10800000">
              <a:off x="1066343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96;p3">
              <a:extLst>
                <a:ext uri="{FF2B5EF4-FFF2-40B4-BE49-F238E27FC236}">
                  <a16:creationId xmlns:a16="http://schemas.microsoft.com/office/drawing/2014/main" id="{DE2DED75-F848-93C0-B79F-9A089AA6A5FC}"/>
                </a:ext>
              </a:extLst>
            </p:cNvPr>
            <p:cNvSpPr/>
            <p:nvPr/>
          </p:nvSpPr>
          <p:spPr>
            <a:xfrm rot="10800000">
              <a:off x="1431916" y="193363"/>
              <a:ext cx="363814" cy="420713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97;p3">
              <a:extLst>
                <a:ext uri="{FF2B5EF4-FFF2-40B4-BE49-F238E27FC236}">
                  <a16:creationId xmlns:a16="http://schemas.microsoft.com/office/drawing/2014/main" id="{498C4C90-E7D6-FD5A-89A7-6F056E630CB9}"/>
                </a:ext>
              </a:extLst>
            </p:cNvPr>
            <p:cNvSpPr/>
            <p:nvPr/>
          </p:nvSpPr>
          <p:spPr>
            <a:xfrm rot="10800000">
              <a:off x="1795717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98;p3">
              <a:extLst>
                <a:ext uri="{FF2B5EF4-FFF2-40B4-BE49-F238E27FC236}">
                  <a16:creationId xmlns:a16="http://schemas.microsoft.com/office/drawing/2014/main" id="{660DA168-0C40-E938-88DD-D976B854A50C}"/>
                </a:ext>
              </a:extLst>
            </p:cNvPr>
            <p:cNvSpPr/>
            <p:nvPr/>
          </p:nvSpPr>
          <p:spPr>
            <a:xfrm rot="10800000">
              <a:off x="1066343" y="-227337"/>
              <a:ext cx="365586" cy="841413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99;p3">
              <a:extLst>
                <a:ext uri="{FF2B5EF4-FFF2-40B4-BE49-F238E27FC236}">
                  <a16:creationId xmlns:a16="http://schemas.microsoft.com/office/drawing/2014/main" id="{CF03B398-2AD5-513D-73C8-433C4A458F8D}"/>
                </a:ext>
              </a:extLst>
            </p:cNvPr>
            <p:cNvSpPr/>
            <p:nvPr/>
          </p:nvSpPr>
          <p:spPr>
            <a:xfrm rot="10800000">
              <a:off x="1066343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00;p3">
              <a:extLst>
                <a:ext uri="{FF2B5EF4-FFF2-40B4-BE49-F238E27FC236}">
                  <a16:creationId xmlns:a16="http://schemas.microsoft.com/office/drawing/2014/main" id="{6FD0931A-9CB7-34A2-6ED0-C032C3191B9D}"/>
                </a:ext>
              </a:extLst>
            </p:cNvPr>
            <p:cNvSpPr/>
            <p:nvPr/>
          </p:nvSpPr>
          <p:spPr>
            <a:xfrm rot="10800000">
              <a:off x="702529" y="-17866"/>
              <a:ext cx="365586" cy="841400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01;p3">
              <a:extLst>
                <a:ext uri="{FF2B5EF4-FFF2-40B4-BE49-F238E27FC236}">
                  <a16:creationId xmlns:a16="http://schemas.microsoft.com/office/drawing/2014/main" id="{3AFD68DE-4BBB-C6AE-CACF-B5C593F2ABE1}"/>
                </a:ext>
              </a:extLst>
            </p:cNvPr>
            <p:cNvSpPr/>
            <p:nvPr/>
          </p:nvSpPr>
          <p:spPr>
            <a:xfrm rot="10800000">
              <a:off x="702529" y="614063"/>
              <a:ext cx="729400" cy="63194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">
    <p:bg>
      <p:bgPr>
        <a:solidFill>
          <a:schemeClr val="lt1"/>
        </a:solidFill>
        <a:effectLst/>
      </p:bgPr>
    </p:bg>
    <p:spTree>
      <p:nvGrpSpPr>
        <p:cNvPr id="1" name="Shape 1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6;p4">
            <a:extLst>
              <a:ext uri="{FF2B5EF4-FFF2-40B4-BE49-F238E27FC236}">
                <a16:creationId xmlns:a16="http://schemas.microsoft.com/office/drawing/2014/main" id="{A7C0B792-FE8E-1D2B-266B-1E48CAF0A3CB}"/>
              </a:ext>
            </a:extLst>
          </p:cNvPr>
          <p:cNvGrpSpPr/>
          <p:nvPr userDrawn="1"/>
        </p:nvGrpSpPr>
        <p:grpSpPr>
          <a:xfrm rot="5400000" flipH="1">
            <a:off x="7613820" y="3611830"/>
            <a:ext cx="877851" cy="2209091"/>
            <a:chOff x="-26858" y="-227337"/>
            <a:chExt cx="1093215" cy="2757917"/>
          </a:xfrm>
        </p:grpSpPr>
        <p:sp>
          <p:nvSpPr>
            <p:cNvPr id="3" name="Google Shape;107;p4">
              <a:extLst>
                <a:ext uri="{FF2B5EF4-FFF2-40B4-BE49-F238E27FC236}">
                  <a16:creationId xmlns:a16="http://schemas.microsoft.com/office/drawing/2014/main" id="{F8FD18A7-DF94-5492-E9AC-948C7024EB68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108;p4">
              <a:extLst>
                <a:ext uri="{FF2B5EF4-FFF2-40B4-BE49-F238E27FC236}">
                  <a16:creationId xmlns:a16="http://schemas.microsoft.com/office/drawing/2014/main" id="{DD4E39C0-3296-2699-1D93-83BBE569705E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9;p4">
              <a:extLst>
                <a:ext uri="{FF2B5EF4-FFF2-40B4-BE49-F238E27FC236}">
                  <a16:creationId xmlns:a16="http://schemas.microsoft.com/office/drawing/2014/main" id="{284750F2-8095-6430-9801-AC61E07DA29E}"/>
                </a:ext>
              </a:extLst>
            </p:cNvPr>
            <p:cNvSpPr/>
            <p:nvPr/>
          </p:nvSpPr>
          <p:spPr>
            <a:xfrm rot="10800000">
              <a:off x="-26858" y="1455450"/>
              <a:ext cx="365586" cy="420713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10;p4">
              <a:extLst>
                <a:ext uri="{FF2B5EF4-FFF2-40B4-BE49-F238E27FC236}">
                  <a16:creationId xmlns:a16="http://schemas.microsoft.com/office/drawing/2014/main" id="{F4132141-E336-C8CB-1E0A-7CA2F0C8C724}"/>
                </a:ext>
              </a:extLst>
            </p:cNvPr>
            <p:cNvSpPr/>
            <p:nvPr/>
          </p:nvSpPr>
          <p:spPr>
            <a:xfrm rot="10800000">
              <a:off x="-26858" y="1034750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1;p4">
              <a:extLst>
                <a:ext uri="{FF2B5EF4-FFF2-40B4-BE49-F238E27FC236}">
                  <a16:creationId xmlns:a16="http://schemas.microsoft.com/office/drawing/2014/main" id="{EAA39ED7-6398-453C-4AA3-0F369C620D5F}"/>
                </a:ext>
              </a:extLst>
            </p:cNvPr>
            <p:cNvSpPr/>
            <p:nvPr/>
          </p:nvSpPr>
          <p:spPr>
            <a:xfrm rot="10800000">
              <a:off x="-26858" y="-17866"/>
              <a:ext cx="365586" cy="63194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2;p4">
              <a:extLst>
                <a:ext uri="{FF2B5EF4-FFF2-40B4-BE49-F238E27FC236}">
                  <a16:creationId xmlns:a16="http://schemas.microsoft.com/office/drawing/2014/main" id="{09B6D092-19EB-CE6A-D904-7098C94BFF92}"/>
                </a:ext>
              </a:extLst>
            </p:cNvPr>
            <p:cNvSpPr/>
            <p:nvPr/>
          </p:nvSpPr>
          <p:spPr>
            <a:xfrm rot="10800000">
              <a:off x="-26858" y="-227337"/>
              <a:ext cx="363828" cy="420713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3;p4">
              <a:extLst>
                <a:ext uri="{FF2B5EF4-FFF2-40B4-BE49-F238E27FC236}">
                  <a16:creationId xmlns:a16="http://schemas.microsoft.com/office/drawing/2014/main" id="{6C6FA3B6-EB09-5777-D0BE-3EF3790E0F4B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4;p4">
              <a:extLst>
                <a:ext uri="{FF2B5EF4-FFF2-40B4-BE49-F238E27FC236}">
                  <a16:creationId xmlns:a16="http://schemas.microsoft.com/office/drawing/2014/main" id="{3A2AA6D8-4EF9-2B65-1F05-908C2C6017F0}"/>
                </a:ext>
              </a:extLst>
            </p:cNvPr>
            <p:cNvSpPr/>
            <p:nvPr/>
          </p:nvSpPr>
          <p:spPr>
            <a:xfrm rot="10800000">
              <a:off x="-26858" y="614063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5;p4">
              <a:extLst>
                <a:ext uri="{FF2B5EF4-FFF2-40B4-BE49-F238E27FC236}">
                  <a16:creationId xmlns:a16="http://schemas.microsoft.com/office/drawing/2014/main" id="{FBE3001D-7206-AB9B-D24A-553911C71991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;p4">
              <a:extLst>
                <a:ext uri="{FF2B5EF4-FFF2-40B4-BE49-F238E27FC236}">
                  <a16:creationId xmlns:a16="http://schemas.microsoft.com/office/drawing/2014/main" id="{22AC820B-7A7C-3FD2-62F4-448C426E08C0}"/>
                </a:ext>
              </a:extLst>
            </p:cNvPr>
            <p:cNvSpPr/>
            <p:nvPr/>
          </p:nvSpPr>
          <p:spPr>
            <a:xfrm rot="10800000">
              <a:off x="338715" y="823521"/>
              <a:ext cx="363828" cy="422485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;p4">
              <a:extLst>
                <a:ext uri="{FF2B5EF4-FFF2-40B4-BE49-F238E27FC236}">
                  <a16:creationId xmlns:a16="http://schemas.microsoft.com/office/drawing/2014/main" id="{6228C1A6-E251-D9AA-2089-3A6F0F74B6A2}"/>
                </a:ext>
              </a:extLst>
            </p:cNvPr>
            <p:cNvSpPr/>
            <p:nvPr/>
          </p:nvSpPr>
          <p:spPr>
            <a:xfrm rot="10800000">
              <a:off x="338715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8;p4">
              <a:extLst>
                <a:ext uri="{FF2B5EF4-FFF2-40B4-BE49-F238E27FC236}">
                  <a16:creationId xmlns:a16="http://schemas.microsoft.com/office/drawing/2014/main" id="{958DF603-F392-E408-CEAC-FE17866C83D3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9;p4">
              <a:extLst>
                <a:ext uri="{FF2B5EF4-FFF2-40B4-BE49-F238E27FC236}">
                  <a16:creationId xmlns:a16="http://schemas.microsoft.com/office/drawing/2014/main" id="{E0AB3553-EE30-61DB-E0F7-EB1203904196}"/>
                </a:ext>
              </a:extLst>
            </p:cNvPr>
            <p:cNvSpPr/>
            <p:nvPr/>
          </p:nvSpPr>
          <p:spPr>
            <a:xfrm rot="10800000">
              <a:off x="702529" y="614063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;p4">
              <a:extLst>
                <a:ext uri="{FF2B5EF4-FFF2-40B4-BE49-F238E27FC236}">
                  <a16:creationId xmlns:a16="http://schemas.microsoft.com/office/drawing/2014/main" id="{FA892ACB-8187-9927-3098-0A274011DC7C}"/>
                </a:ext>
              </a:extLst>
            </p:cNvPr>
            <p:cNvSpPr/>
            <p:nvPr/>
          </p:nvSpPr>
          <p:spPr>
            <a:xfrm rot="10800000">
              <a:off x="338715" y="1034750"/>
              <a:ext cx="363828" cy="630184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1;p4">
              <a:extLst>
                <a:ext uri="{FF2B5EF4-FFF2-40B4-BE49-F238E27FC236}">
                  <a16:creationId xmlns:a16="http://schemas.microsoft.com/office/drawing/2014/main" id="{541B6BE9-7320-CA2C-F1ED-FCB521BE8F85}"/>
                </a:ext>
              </a:extLst>
            </p:cNvPr>
            <p:cNvSpPr/>
            <p:nvPr/>
          </p:nvSpPr>
          <p:spPr>
            <a:xfrm rot="10800000">
              <a:off x="467491" y="2409300"/>
              <a:ext cx="106289" cy="121280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2;p4">
              <a:extLst>
                <a:ext uri="{FF2B5EF4-FFF2-40B4-BE49-F238E27FC236}">
                  <a16:creationId xmlns:a16="http://schemas.microsoft.com/office/drawing/2014/main" id="{4AF6F059-A3E8-9BE4-7E36-2E573B8E3CC6}"/>
                </a:ext>
              </a:extLst>
            </p:cNvPr>
            <p:cNvSpPr/>
            <p:nvPr/>
          </p:nvSpPr>
          <p:spPr>
            <a:xfrm rot="10800000">
              <a:off x="338715" y="1876150"/>
              <a:ext cx="363828" cy="421150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3;p4">
              <a:extLst>
                <a:ext uri="{FF2B5EF4-FFF2-40B4-BE49-F238E27FC236}">
                  <a16:creationId xmlns:a16="http://schemas.microsoft.com/office/drawing/2014/main" id="{795FB9B3-9DBF-C75A-9B44-80158F916394}"/>
                </a:ext>
              </a:extLst>
            </p:cNvPr>
            <p:cNvSpPr/>
            <p:nvPr/>
          </p:nvSpPr>
          <p:spPr>
            <a:xfrm rot="10800000">
              <a:off x="338715" y="-227337"/>
              <a:ext cx="727642" cy="420713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4;p4">
              <a:extLst>
                <a:ext uri="{FF2B5EF4-FFF2-40B4-BE49-F238E27FC236}">
                  <a16:creationId xmlns:a16="http://schemas.microsoft.com/office/drawing/2014/main" id="{851F661D-48A8-76CB-B44A-E452D4059943}"/>
                </a:ext>
              </a:extLst>
            </p:cNvPr>
            <p:cNvSpPr/>
            <p:nvPr/>
          </p:nvSpPr>
          <p:spPr>
            <a:xfrm rot="10800000">
              <a:off x="338715" y="-17866"/>
              <a:ext cx="363828" cy="63194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5;p4">
              <a:extLst>
                <a:ext uri="{FF2B5EF4-FFF2-40B4-BE49-F238E27FC236}">
                  <a16:creationId xmlns:a16="http://schemas.microsoft.com/office/drawing/2014/main" id="{196CA9E7-A2AD-63CE-1C2A-56712484FF79}"/>
                </a:ext>
              </a:extLst>
            </p:cNvPr>
            <p:cNvSpPr/>
            <p:nvPr/>
          </p:nvSpPr>
          <p:spPr>
            <a:xfrm rot="10800000">
              <a:off x="338715" y="402834"/>
              <a:ext cx="363828" cy="420700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6;p4">
              <a:extLst>
                <a:ext uri="{FF2B5EF4-FFF2-40B4-BE49-F238E27FC236}">
                  <a16:creationId xmlns:a16="http://schemas.microsoft.com/office/drawing/2014/main" id="{A93ACA01-B832-8E74-484E-387913A6533D}"/>
                </a:ext>
              </a:extLst>
            </p:cNvPr>
            <p:cNvSpPr/>
            <p:nvPr/>
          </p:nvSpPr>
          <p:spPr>
            <a:xfrm rot="10800000">
              <a:off x="-26858" y="402834"/>
              <a:ext cx="365586" cy="420700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;p4">
              <a:extLst>
                <a:ext uri="{FF2B5EF4-FFF2-40B4-BE49-F238E27FC236}">
                  <a16:creationId xmlns:a16="http://schemas.microsoft.com/office/drawing/2014/main" id="{F37E5EF0-3EA0-E782-0B03-A2F293773B93}"/>
                </a:ext>
              </a:extLst>
            </p:cNvPr>
            <p:cNvSpPr/>
            <p:nvPr/>
          </p:nvSpPr>
          <p:spPr>
            <a:xfrm rot="10800000">
              <a:off x="-26858" y="823521"/>
              <a:ext cx="365586" cy="422485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;p4">
              <a:extLst>
                <a:ext uri="{FF2B5EF4-FFF2-40B4-BE49-F238E27FC236}">
                  <a16:creationId xmlns:a16="http://schemas.microsoft.com/office/drawing/2014/main" id="{7984BA55-9A80-3728-364A-74CE6DC829FF}"/>
                </a:ext>
              </a:extLst>
            </p:cNvPr>
            <p:cNvSpPr/>
            <p:nvPr/>
          </p:nvSpPr>
          <p:spPr>
            <a:xfrm rot="10800000">
              <a:off x="338715" y="614063"/>
              <a:ext cx="727642" cy="63194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5" Type="http://schemas.openxmlformats.org/officeDocument/2006/relationships/slideLayout" Target="../slideLayouts/slideLayout5.xml" /><Relationship Id="rId10" Type="http://schemas.openxmlformats.org/officeDocument/2006/relationships/image" Target="../media/image1.jpeg" /><Relationship Id="rId4" Type="http://schemas.openxmlformats.org/officeDocument/2006/relationships/slideLayout" Target="../slideLayouts/slideLayout4.xml" /><Relationship Id="rId9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114BCA5-92B4-358B-8DE8-898909AB3FFC}"/>
              </a:ext>
            </a:extLst>
          </p:cNvPr>
          <p:cNvSpPr/>
          <p:nvPr userDrawn="1"/>
        </p:nvSpPr>
        <p:spPr>
          <a:xfrm>
            <a:off x="0" y="0"/>
            <a:ext cx="9409814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9222" b="-9222"/>
            </a:stretch>
          </a:blipFill>
        </p:spPr>
        <p:txBody>
          <a:bodyPr/>
          <a:lstStyle/>
          <a:p>
            <a:endParaRPr lang="es-GT" sz="700"/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arlow Condensed SemiBold"/>
              <a:buNone/>
              <a:defRPr sz="2800">
                <a:solidFill>
                  <a:schemeClr val="dk1"/>
                </a:solidFill>
                <a:latin typeface="Barlow Condensed SemiBold"/>
                <a:ea typeface="Barlow Condensed SemiBold"/>
                <a:cs typeface="Barlow Condensed SemiBold"/>
                <a:sym typeface="Barlow Condensed SemiBol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●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vo"/>
              <a:buChar char="○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vo"/>
              <a:buChar char="■"/>
              <a:defRPr>
                <a:solidFill>
                  <a:schemeClr val="dk2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75" r:id="rId5"/>
    <p:sldLayoutId id="2147483683" r:id="rId6"/>
    <p:sldLayoutId id="2147483692" r:id="rId7"/>
    <p:sldLayoutId id="2147483693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3.png" /><Relationship Id="rId7" Type="http://schemas.openxmlformats.org/officeDocument/2006/relationships/image" Target="../media/image7.png" /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6.svg" /><Relationship Id="rId5" Type="http://schemas.openxmlformats.org/officeDocument/2006/relationships/image" Target="../media/image5.png" /><Relationship Id="rId4" Type="http://schemas.openxmlformats.org/officeDocument/2006/relationships/image" Target="../media/image4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4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6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8.png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.png" /><Relationship Id="rId5" Type="http://schemas.openxmlformats.org/officeDocument/2006/relationships/image" Target="../media/image2.png" /><Relationship Id="rId4" Type="http://schemas.openxmlformats.org/officeDocument/2006/relationships/image" Target="../media/image6.sv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8.png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Relationship Id="rId5" Type="http://schemas.openxmlformats.org/officeDocument/2006/relationships/image" Target="../media/image8.png" /><Relationship Id="rId4" Type="http://schemas.openxmlformats.org/officeDocument/2006/relationships/image" Target="../media/image3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 /><Relationship Id="rId13" Type="http://schemas.openxmlformats.org/officeDocument/2006/relationships/image" Target="../media/image3.png" /><Relationship Id="rId3" Type="http://schemas.openxmlformats.org/officeDocument/2006/relationships/image" Target="../media/image9.png" /><Relationship Id="rId7" Type="http://schemas.openxmlformats.org/officeDocument/2006/relationships/image" Target="../media/image12.png" /><Relationship Id="rId12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1.svg" /><Relationship Id="rId11" Type="http://schemas.openxmlformats.org/officeDocument/2006/relationships/image" Target="../media/image8.png" /><Relationship Id="rId5" Type="http://schemas.openxmlformats.org/officeDocument/2006/relationships/image" Target="../media/image5.png" /><Relationship Id="rId15" Type="http://schemas.openxmlformats.org/officeDocument/2006/relationships/hyperlink" Target="https://www.pngall.com/islam-png/download/23939" TargetMode="External" /><Relationship Id="rId10" Type="http://schemas.openxmlformats.org/officeDocument/2006/relationships/image" Target="../media/image15.svg" /><Relationship Id="rId4" Type="http://schemas.openxmlformats.org/officeDocument/2006/relationships/image" Target="../media/image10.svg" /><Relationship Id="rId9" Type="http://schemas.openxmlformats.org/officeDocument/2006/relationships/image" Target="../media/image14.png" /><Relationship Id="rId14" Type="http://schemas.openxmlformats.org/officeDocument/2006/relationships/image" Target="../media/image16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5.xml" /><Relationship Id="rId5" Type="http://schemas.openxmlformats.org/officeDocument/2006/relationships/image" Target="../media/image3.png" /><Relationship Id="rId4" Type="http://schemas.openxmlformats.org/officeDocument/2006/relationships/image" Target="../media/image2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13" Type="http://schemas.openxmlformats.org/officeDocument/2006/relationships/image" Target="../media/image2.png" /><Relationship Id="rId3" Type="http://schemas.openxmlformats.org/officeDocument/2006/relationships/image" Target="../media/image9.png" /><Relationship Id="rId7" Type="http://schemas.openxmlformats.org/officeDocument/2006/relationships/image" Target="../media/image11.svg" /><Relationship Id="rId12" Type="http://schemas.openxmlformats.org/officeDocument/2006/relationships/image" Target="../media/image8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5.png" /><Relationship Id="rId11" Type="http://schemas.openxmlformats.org/officeDocument/2006/relationships/image" Target="../media/image15.svg" /><Relationship Id="rId5" Type="http://schemas.openxmlformats.org/officeDocument/2006/relationships/image" Target="../media/image17.jpeg" /><Relationship Id="rId10" Type="http://schemas.openxmlformats.org/officeDocument/2006/relationships/image" Target="../media/image14.png" /><Relationship Id="rId4" Type="http://schemas.openxmlformats.org/officeDocument/2006/relationships/image" Target="../media/image10.svg" /><Relationship Id="rId9" Type="http://schemas.openxmlformats.org/officeDocument/2006/relationships/image" Target="../media/image13.svg" /><Relationship Id="rId14" Type="http://schemas.openxmlformats.org/officeDocument/2006/relationships/image" Target="../media/image3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image" Target="../media/image19.svg" /><Relationship Id="rId7" Type="http://schemas.openxmlformats.org/officeDocument/2006/relationships/image" Target="../media/image13.svg" /><Relationship Id="rId12" Type="http://schemas.openxmlformats.org/officeDocument/2006/relationships/image" Target="../media/image3.png" /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4.xml" /><Relationship Id="rId6" Type="http://schemas.openxmlformats.org/officeDocument/2006/relationships/image" Target="../media/image12.png" /><Relationship Id="rId11" Type="http://schemas.openxmlformats.org/officeDocument/2006/relationships/image" Target="../media/image2.png" /><Relationship Id="rId5" Type="http://schemas.openxmlformats.org/officeDocument/2006/relationships/image" Target="../media/image20.svg" /><Relationship Id="rId10" Type="http://schemas.openxmlformats.org/officeDocument/2006/relationships/image" Target="../media/image8.png" /><Relationship Id="rId4" Type="http://schemas.openxmlformats.org/officeDocument/2006/relationships/image" Target="../media/image9.png" /><Relationship Id="rId9" Type="http://schemas.openxmlformats.org/officeDocument/2006/relationships/image" Target="../media/image15.sv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o 29">
            <a:extLst>
              <a:ext uri="{FF2B5EF4-FFF2-40B4-BE49-F238E27FC236}">
                <a16:creationId xmlns:a16="http://schemas.microsoft.com/office/drawing/2014/main" id="{2EB0DC7B-DECB-1CB3-F4DE-56C1AF47D835}"/>
              </a:ext>
            </a:extLst>
          </p:cNvPr>
          <p:cNvGrpSpPr/>
          <p:nvPr/>
        </p:nvGrpSpPr>
        <p:grpSpPr>
          <a:xfrm>
            <a:off x="2958083" y="123623"/>
            <a:ext cx="6015052" cy="4538603"/>
            <a:chOff x="3064409" y="49193"/>
            <a:chExt cx="6015052" cy="4538603"/>
          </a:xfrm>
        </p:grpSpPr>
        <p:pic>
          <p:nvPicPr>
            <p:cNvPr id="27" name="Imagen 26" descr="Icono&#10;&#10;Descripción generada automáticamente">
              <a:extLst>
                <a:ext uri="{FF2B5EF4-FFF2-40B4-BE49-F238E27FC236}">
                  <a16:creationId xmlns:a16="http://schemas.microsoft.com/office/drawing/2014/main" id="{01EA44E1-5A82-9C24-1FCE-B4C927FF0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9" name="Imagen 28" descr="Texto&#10;&#10;Descripción generada automáticamente">
              <a:extLst>
                <a:ext uri="{FF2B5EF4-FFF2-40B4-BE49-F238E27FC236}">
                  <a16:creationId xmlns:a16="http://schemas.microsoft.com/office/drawing/2014/main" id="{C6428CFA-08EA-665E-822E-969D7317E5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  <p:grpSp>
        <p:nvGrpSpPr>
          <p:cNvPr id="3" name="Group 3"/>
          <p:cNvGrpSpPr/>
          <p:nvPr/>
        </p:nvGrpSpPr>
        <p:grpSpPr>
          <a:xfrm>
            <a:off x="211593" y="1534466"/>
            <a:ext cx="802677" cy="80267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3217061"/>
            <a:ext cx="9144000" cy="2168744"/>
          </a:xfrm>
          <a:custGeom>
            <a:avLst/>
            <a:gdLst/>
            <a:ahLst/>
            <a:cxnLst/>
            <a:rect l="l" t="t" r="r" b="b"/>
            <a:pathLst>
              <a:path w="22081561" h="9531654">
                <a:moveTo>
                  <a:pt x="0" y="0"/>
                </a:moveTo>
                <a:lnTo>
                  <a:pt x="22081562" y="0"/>
                </a:lnTo>
                <a:lnTo>
                  <a:pt x="22081562" y="9531654"/>
                </a:lnTo>
                <a:lnTo>
                  <a:pt x="0" y="95316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375" t="-40199" r="-10368" b="-138735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7" name="Group 7"/>
          <p:cNvGrpSpPr/>
          <p:nvPr/>
        </p:nvGrpSpPr>
        <p:grpSpPr>
          <a:xfrm>
            <a:off x="6026696" y="3772540"/>
            <a:ext cx="458969" cy="458969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142834" y="3234519"/>
            <a:ext cx="3903303" cy="413616"/>
            <a:chOff x="0" y="-123825"/>
            <a:chExt cx="10408808" cy="1102975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23825"/>
              <a:ext cx="10408808" cy="5610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8"/>
                </a:lnSpc>
              </a:pPr>
              <a:r>
                <a:rPr lang="en-US" sz="1277">
                  <a:solidFill>
                    <a:srgbClr val="323B50"/>
                  </a:solidFill>
                  <a:latin typeface="29LT Bukra"/>
                </a:rPr>
                <a:t>CONGRESO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352481"/>
              <a:ext cx="10408808" cy="626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043"/>
                </a:lnSpc>
              </a:pPr>
              <a:r>
                <a:rPr lang="en-US" sz="1459" dirty="0">
                  <a:solidFill>
                    <a:srgbClr val="323B50"/>
                  </a:solidFill>
                  <a:latin typeface="29LT Bukra Semi Wide"/>
                </a:rPr>
                <a:t>INTERNACIONAL</a:t>
              </a:r>
            </a:p>
          </p:txBody>
        </p:sp>
      </p:grpSp>
      <p:sp>
        <p:nvSpPr>
          <p:cNvPr id="21" name="Freeform 21"/>
          <p:cNvSpPr/>
          <p:nvPr/>
        </p:nvSpPr>
        <p:spPr>
          <a:xfrm>
            <a:off x="-1" y="0"/>
            <a:ext cx="612931" cy="985376"/>
          </a:xfrm>
          <a:custGeom>
            <a:avLst/>
            <a:gdLst/>
            <a:ahLst/>
            <a:cxnLst/>
            <a:rect l="l" t="t" r="r" b="b"/>
            <a:pathLst>
              <a:path w="3122643" h="3122643">
                <a:moveTo>
                  <a:pt x="0" y="0"/>
                </a:moveTo>
                <a:lnTo>
                  <a:pt x="3122643" y="0"/>
                </a:lnTo>
                <a:lnTo>
                  <a:pt x="3122643" y="3122643"/>
                </a:lnTo>
                <a:lnTo>
                  <a:pt x="0" y="31226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154730" t="-58449" b="1"/>
            </a:stretch>
          </a:blipFill>
        </p:spPr>
        <p:txBody>
          <a:bodyPr/>
          <a:lstStyle/>
          <a:p>
            <a:endParaRPr lang="es-GT" sz="700"/>
          </a:p>
        </p:txBody>
      </p:sp>
      <p:sp>
        <p:nvSpPr>
          <p:cNvPr id="22" name="Freeform 22"/>
          <p:cNvSpPr/>
          <p:nvPr/>
        </p:nvSpPr>
        <p:spPr>
          <a:xfrm rot="-10800000">
            <a:off x="0" y="2000500"/>
            <a:ext cx="3614428" cy="3399918"/>
          </a:xfrm>
          <a:custGeom>
            <a:avLst/>
            <a:gdLst/>
            <a:ahLst/>
            <a:cxnLst/>
            <a:rect l="l" t="t" r="r" b="b"/>
            <a:pathLst>
              <a:path w="6314456" h="5612714">
                <a:moveTo>
                  <a:pt x="0" y="0"/>
                </a:moveTo>
                <a:lnTo>
                  <a:pt x="6314456" y="0"/>
                </a:lnTo>
                <a:lnTo>
                  <a:pt x="6314456" y="5612714"/>
                </a:lnTo>
                <a:lnTo>
                  <a:pt x="0" y="5612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3245" t="-44160" r="-50946" b="-185193"/>
            </a:stretch>
          </a:blipFill>
        </p:spPr>
        <p:txBody>
          <a:bodyPr/>
          <a:lstStyle/>
          <a:p>
            <a:endParaRPr lang="es-GT" sz="700"/>
          </a:p>
        </p:txBody>
      </p:sp>
      <p:sp>
        <p:nvSpPr>
          <p:cNvPr id="23" name="Freeform 23"/>
          <p:cNvSpPr/>
          <p:nvPr/>
        </p:nvSpPr>
        <p:spPr>
          <a:xfrm>
            <a:off x="847987" y="0"/>
            <a:ext cx="2294847" cy="2132428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63"/>
          <p:cNvSpPr txBox="1">
            <a:spLocks noGrp="1"/>
          </p:cNvSpPr>
          <p:nvPr>
            <p:ph type="title"/>
          </p:nvPr>
        </p:nvSpPr>
        <p:spPr>
          <a:xfrm>
            <a:off x="3016200" y="1122099"/>
            <a:ext cx="3527100" cy="2202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UY" sz="4000" dirty="0"/>
              <a:t>DIOS AMA A TODA LA HUMANIDAD</a:t>
            </a:r>
            <a:endParaRPr sz="4000" dirty="0"/>
          </a:p>
        </p:txBody>
      </p:sp>
      <p:sp>
        <p:nvSpPr>
          <p:cNvPr id="2127" name="Google Shape;2127;p63"/>
          <p:cNvSpPr txBox="1">
            <a:spLocks noGrp="1"/>
          </p:cNvSpPr>
          <p:nvPr>
            <p:ph type="title" idx="2"/>
          </p:nvPr>
        </p:nvSpPr>
        <p:spPr>
          <a:xfrm>
            <a:off x="1399800" y="1122100"/>
            <a:ext cx="1464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128" name="Google Shape;2128;p63"/>
          <p:cNvSpPr txBox="1">
            <a:spLocks noGrp="1"/>
          </p:cNvSpPr>
          <p:nvPr>
            <p:ph type="subTitle" idx="1"/>
          </p:nvPr>
        </p:nvSpPr>
        <p:spPr>
          <a:xfrm>
            <a:off x="3016200" y="3016994"/>
            <a:ext cx="5937796" cy="1313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UY" sz="2400" dirty="0"/>
              <a:t>Juan 3:16 (al mundo incluye toda raza, cultura color o lengua; no hay ninguna superior a otra)</a:t>
            </a:r>
            <a:endParaRPr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7350E4B-86BB-CF69-22C4-44C28041EE3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1D76339-B745-A3F7-D82D-F33120B1B9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7A83DC6-7AB5-86CC-5F2E-8E34DA1BE4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0EEABABF-ABC8-DC09-D3A6-C66A5F158AD5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258E0C3-2EE8-F164-0E1B-C318ADFD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5EDA8F27-4141-06C5-74AE-6BD709078A2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1" name="Freeform 23">
            <a:extLst>
              <a:ext uri="{FF2B5EF4-FFF2-40B4-BE49-F238E27FC236}">
                <a16:creationId xmlns:a16="http://schemas.microsoft.com/office/drawing/2014/main" id="{044F5E80-03D6-A002-8566-D38F52869BC9}"/>
              </a:ext>
            </a:extLst>
          </p:cNvPr>
          <p:cNvSpPr/>
          <p:nvPr/>
        </p:nvSpPr>
        <p:spPr>
          <a:xfrm>
            <a:off x="8395641" y="433019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541E69E-855C-59E8-042A-F043C6690771}"/>
              </a:ext>
            </a:extLst>
          </p:cNvPr>
          <p:cNvGrpSpPr/>
          <p:nvPr/>
        </p:nvGrpSpPr>
        <p:grpSpPr>
          <a:xfrm>
            <a:off x="121342" y="157451"/>
            <a:ext cx="1278458" cy="964649"/>
            <a:chOff x="3064409" y="49193"/>
            <a:chExt cx="6015052" cy="4538603"/>
          </a:xfrm>
        </p:grpSpPr>
        <p:pic>
          <p:nvPicPr>
            <p:cNvPr id="23" name="Imagen 22" descr="Icono&#10;&#10;Descripción generada automáticamente">
              <a:extLst>
                <a:ext uri="{FF2B5EF4-FFF2-40B4-BE49-F238E27FC236}">
                  <a16:creationId xmlns:a16="http://schemas.microsoft.com/office/drawing/2014/main" id="{D0CA3E49-8306-6728-BC34-743D4C9F2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4" name="Imagen 23" descr="Texto&#10;&#10;Descripción generada automáticamente">
              <a:extLst>
                <a:ext uri="{FF2B5EF4-FFF2-40B4-BE49-F238E27FC236}">
                  <a16:creationId xmlns:a16="http://schemas.microsoft.com/office/drawing/2014/main" id="{D066B374-CFA5-5ED3-69B5-F838BC359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63"/>
          <p:cNvSpPr txBox="1">
            <a:spLocks noGrp="1"/>
          </p:cNvSpPr>
          <p:nvPr>
            <p:ph type="title"/>
          </p:nvPr>
        </p:nvSpPr>
        <p:spPr>
          <a:xfrm>
            <a:off x="3016200" y="1122099"/>
            <a:ext cx="4049618" cy="2202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UY" sz="4000" dirty="0"/>
              <a:t>TODA LA HUMANIDAD ES PECADORA Y ESTÁ SEPARADA DE DIOS</a:t>
            </a:r>
            <a:endParaRPr sz="3200" dirty="0"/>
          </a:p>
        </p:txBody>
      </p:sp>
      <p:sp>
        <p:nvSpPr>
          <p:cNvPr id="2127" name="Google Shape;2127;p63"/>
          <p:cNvSpPr txBox="1">
            <a:spLocks noGrp="1"/>
          </p:cNvSpPr>
          <p:nvPr>
            <p:ph type="title" idx="2"/>
          </p:nvPr>
        </p:nvSpPr>
        <p:spPr>
          <a:xfrm>
            <a:off x="1399800" y="1122100"/>
            <a:ext cx="1464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2128" name="Google Shape;2128;p63"/>
          <p:cNvSpPr txBox="1">
            <a:spLocks noGrp="1"/>
          </p:cNvSpPr>
          <p:nvPr>
            <p:ph type="subTitle" idx="1"/>
          </p:nvPr>
        </p:nvSpPr>
        <p:spPr>
          <a:xfrm>
            <a:off x="3016200" y="3016994"/>
            <a:ext cx="5937796" cy="1313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UY" sz="2400" dirty="0"/>
              <a:t>(Aunque no somos terroristas, si tenemos otros pecados) Romanos 3:23, Salmo 14:2,3</a:t>
            </a:r>
            <a:endParaRPr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7350E4B-86BB-CF69-22C4-44C28041EE3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1D76339-B745-A3F7-D82D-F33120B1B9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7A83DC6-7AB5-86CC-5F2E-8E34DA1BE4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0EEABABF-ABC8-DC09-D3A6-C66A5F158AD5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258E0C3-2EE8-F164-0E1B-C318ADFD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5EDA8F27-4141-06C5-74AE-6BD709078A2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1" name="Freeform 23">
            <a:extLst>
              <a:ext uri="{FF2B5EF4-FFF2-40B4-BE49-F238E27FC236}">
                <a16:creationId xmlns:a16="http://schemas.microsoft.com/office/drawing/2014/main" id="{044F5E80-03D6-A002-8566-D38F52869BC9}"/>
              </a:ext>
            </a:extLst>
          </p:cNvPr>
          <p:cNvSpPr/>
          <p:nvPr/>
        </p:nvSpPr>
        <p:spPr>
          <a:xfrm>
            <a:off x="8395641" y="433019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541E69E-855C-59E8-042A-F043C6690771}"/>
              </a:ext>
            </a:extLst>
          </p:cNvPr>
          <p:cNvGrpSpPr/>
          <p:nvPr/>
        </p:nvGrpSpPr>
        <p:grpSpPr>
          <a:xfrm>
            <a:off x="121342" y="157451"/>
            <a:ext cx="1278458" cy="964649"/>
            <a:chOff x="3064409" y="49193"/>
            <a:chExt cx="6015052" cy="4538603"/>
          </a:xfrm>
        </p:grpSpPr>
        <p:pic>
          <p:nvPicPr>
            <p:cNvPr id="23" name="Imagen 22" descr="Icono&#10;&#10;Descripción generada automáticamente">
              <a:extLst>
                <a:ext uri="{FF2B5EF4-FFF2-40B4-BE49-F238E27FC236}">
                  <a16:creationId xmlns:a16="http://schemas.microsoft.com/office/drawing/2014/main" id="{D0CA3E49-8306-6728-BC34-743D4C9F2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4" name="Imagen 23" descr="Texto&#10;&#10;Descripción generada automáticamente">
              <a:extLst>
                <a:ext uri="{FF2B5EF4-FFF2-40B4-BE49-F238E27FC236}">
                  <a16:creationId xmlns:a16="http://schemas.microsoft.com/office/drawing/2014/main" id="{D066B374-CFA5-5ED3-69B5-F838BC359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181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63"/>
          <p:cNvSpPr txBox="1">
            <a:spLocks noGrp="1"/>
          </p:cNvSpPr>
          <p:nvPr>
            <p:ph type="title"/>
          </p:nvPr>
        </p:nvSpPr>
        <p:spPr>
          <a:xfrm>
            <a:off x="3016200" y="801470"/>
            <a:ext cx="4049618" cy="22029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UY" sz="4000" dirty="0"/>
              <a:t>JESUCRISTO ES LA ÚNICA ESPERANZA DE SALVACIÓN PARA LA HUMANIDAD</a:t>
            </a:r>
            <a:endParaRPr sz="3200" dirty="0"/>
          </a:p>
        </p:txBody>
      </p:sp>
      <p:sp>
        <p:nvSpPr>
          <p:cNvPr id="2127" name="Google Shape;2127;p63"/>
          <p:cNvSpPr txBox="1">
            <a:spLocks noGrp="1"/>
          </p:cNvSpPr>
          <p:nvPr>
            <p:ph type="title" idx="2"/>
          </p:nvPr>
        </p:nvSpPr>
        <p:spPr>
          <a:xfrm>
            <a:off x="1399800" y="1122100"/>
            <a:ext cx="1464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</a:t>
            </a:r>
            <a:endParaRPr dirty="0"/>
          </a:p>
        </p:txBody>
      </p:sp>
      <p:sp>
        <p:nvSpPr>
          <p:cNvPr id="2128" name="Google Shape;2128;p63"/>
          <p:cNvSpPr txBox="1">
            <a:spLocks noGrp="1"/>
          </p:cNvSpPr>
          <p:nvPr>
            <p:ph type="subTitle" idx="1"/>
          </p:nvPr>
        </p:nvSpPr>
        <p:spPr>
          <a:xfrm>
            <a:off x="3016200" y="3016994"/>
            <a:ext cx="5937796" cy="1313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UY" sz="2400" dirty="0"/>
              <a:t>(No es la cultura occidental o la oriental, no es la arepa, ni el sancocho) Romanos 5:8</a:t>
            </a:r>
            <a:endParaRPr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7350E4B-86BB-CF69-22C4-44C28041EE3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1D76339-B745-A3F7-D82D-F33120B1B9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7A83DC6-7AB5-86CC-5F2E-8E34DA1BE4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0EEABABF-ABC8-DC09-D3A6-C66A5F158AD5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258E0C3-2EE8-F164-0E1B-C318ADFD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5EDA8F27-4141-06C5-74AE-6BD709078A2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1" name="Freeform 23">
            <a:extLst>
              <a:ext uri="{FF2B5EF4-FFF2-40B4-BE49-F238E27FC236}">
                <a16:creationId xmlns:a16="http://schemas.microsoft.com/office/drawing/2014/main" id="{044F5E80-03D6-A002-8566-D38F52869BC9}"/>
              </a:ext>
            </a:extLst>
          </p:cNvPr>
          <p:cNvSpPr/>
          <p:nvPr/>
        </p:nvSpPr>
        <p:spPr>
          <a:xfrm>
            <a:off x="8395641" y="433019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541E69E-855C-59E8-042A-F043C6690771}"/>
              </a:ext>
            </a:extLst>
          </p:cNvPr>
          <p:cNvGrpSpPr/>
          <p:nvPr/>
        </p:nvGrpSpPr>
        <p:grpSpPr>
          <a:xfrm>
            <a:off x="121342" y="157451"/>
            <a:ext cx="1278458" cy="964649"/>
            <a:chOff x="3064409" y="49193"/>
            <a:chExt cx="6015052" cy="4538603"/>
          </a:xfrm>
        </p:grpSpPr>
        <p:pic>
          <p:nvPicPr>
            <p:cNvPr id="23" name="Imagen 22" descr="Icono&#10;&#10;Descripción generada automáticamente">
              <a:extLst>
                <a:ext uri="{FF2B5EF4-FFF2-40B4-BE49-F238E27FC236}">
                  <a16:creationId xmlns:a16="http://schemas.microsoft.com/office/drawing/2014/main" id="{D0CA3E49-8306-6728-BC34-743D4C9F2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4" name="Imagen 23" descr="Texto&#10;&#10;Descripción generada automáticamente">
              <a:extLst>
                <a:ext uri="{FF2B5EF4-FFF2-40B4-BE49-F238E27FC236}">
                  <a16:creationId xmlns:a16="http://schemas.microsoft.com/office/drawing/2014/main" id="{D066B374-CFA5-5ED3-69B5-F838BC359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6313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63"/>
          <p:cNvSpPr txBox="1">
            <a:spLocks noGrp="1"/>
          </p:cNvSpPr>
          <p:nvPr>
            <p:ph type="title"/>
          </p:nvPr>
        </p:nvSpPr>
        <p:spPr>
          <a:xfrm>
            <a:off x="3016200" y="329205"/>
            <a:ext cx="4049618" cy="2699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UY" sz="4000" dirty="0"/>
              <a:t>CADA PERSONA DEBE TOMAR UNA DECISION INDIVIDUAL DE SEGUIR A CRISTO COMO SALVADOR Y SEÑOR </a:t>
            </a:r>
            <a:endParaRPr sz="4000" dirty="0"/>
          </a:p>
        </p:txBody>
      </p:sp>
      <p:sp>
        <p:nvSpPr>
          <p:cNvPr id="2127" name="Google Shape;2127;p63"/>
          <p:cNvSpPr txBox="1">
            <a:spLocks noGrp="1"/>
          </p:cNvSpPr>
          <p:nvPr>
            <p:ph type="title" idx="2"/>
          </p:nvPr>
        </p:nvSpPr>
        <p:spPr>
          <a:xfrm>
            <a:off x="1399800" y="1122100"/>
            <a:ext cx="1464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</a:t>
            </a:r>
            <a:endParaRPr dirty="0"/>
          </a:p>
        </p:txBody>
      </p:sp>
      <p:sp>
        <p:nvSpPr>
          <p:cNvPr id="2128" name="Google Shape;2128;p63"/>
          <p:cNvSpPr txBox="1">
            <a:spLocks noGrp="1"/>
          </p:cNvSpPr>
          <p:nvPr>
            <p:ph type="subTitle" idx="1"/>
          </p:nvPr>
        </p:nvSpPr>
        <p:spPr>
          <a:xfrm>
            <a:off x="3016200" y="3016994"/>
            <a:ext cx="5937796" cy="1313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UY" sz="2400" dirty="0"/>
              <a:t>(No es adoptar mi religión para ser salvo) Juan 1:12; Romanos 10:9,10</a:t>
            </a:r>
            <a:endParaRPr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7350E4B-86BB-CF69-22C4-44C28041EE3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1D76339-B745-A3F7-D82D-F33120B1B9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7A83DC6-7AB5-86CC-5F2E-8E34DA1BE4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0EEABABF-ABC8-DC09-D3A6-C66A5F158AD5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258E0C3-2EE8-F164-0E1B-C318ADFD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5EDA8F27-4141-06C5-74AE-6BD709078A2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1" name="Freeform 23">
            <a:extLst>
              <a:ext uri="{FF2B5EF4-FFF2-40B4-BE49-F238E27FC236}">
                <a16:creationId xmlns:a16="http://schemas.microsoft.com/office/drawing/2014/main" id="{044F5E80-03D6-A002-8566-D38F52869BC9}"/>
              </a:ext>
            </a:extLst>
          </p:cNvPr>
          <p:cNvSpPr/>
          <p:nvPr/>
        </p:nvSpPr>
        <p:spPr>
          <a:xfrm>
            <a:off x="8395641" y="433019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541E69E-855C-59E8-042A-F043C6690771}"/>
              </a:ext>
            </a:extLst>
          </p:cNvPr>
          <p:cNvGrpSpPr/>
          <p:nvPr/>
        </p:nvGrpSpPr>
        <p:grpSpPr>
          <a:xfrm>
            <a:off x="121342" y="157451"/>
            <a:ext cx="1278458" cy="964649"/>
            <a:chOff x="3064409" y="49193"/>
            <a:chExt cx="6015052" cy="4538603"/>
          </a:xfrm>
        </p:grpSpPr>
        <p:pic>
          <p:nvPicPr>
            <p:cNvPr id="23" name="Imagen 22" descr="Icono&#10;&#10;Descripción generada automáticamente">
              <a:extLst>
                <a:ext uri="{FF2B5EF4-FFF2-40B4-BE49-F238E27FC236}">
                  <a16:creationId xmlns:a16="http://schemas.microsoft.com/office/drawing/2014/main" id="{D0CA3E49-8306-6728-BC34-743D4C9F2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4" name="Imagen 23" descr="Texto&#10;&#10;Descripción generada automáticamente">
              <a:extLst>
                <a:ext uri="{FF2B5EF4-FFF2-40B4-BE49-F238E27FC236}">
                  <a16:creationId xmlns:a16="http://schemas.microsoft.com/office/drawing/2014/main" id="{D066B374-CFA5-5ED3-69B5-F838BC359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21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p63"/>
          <p:cNvSpPr txBox="1">
            <a:spLocks noGrp="1"/>
          </p:cNvSpPr>
          <p:nvPr>
            <p:ph type="title"/>
          </p:nvPr>
        </p:nvSpPr>
        <p:spPr>
          <a:xfrm>
            <a:off x="2974571" y="813310"/>
            <a:ext cx="4049618" cy="26993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s-UY" sz="4000" dirty="0"/>
              <a:t>SE NOS DEMANDA AMAR AL PRÓJIMO Y HACER DISCIPULOS DE TODAS LAS NACIONES</a:t>
            </a:r>
            <a:endParaRPr sz="4000" dirty="0"/>
          </a:p>
        </p:txBody>
      </p:sp>
      <p:sp>
        <p:nvSpPr>
          <p:cNvPr id="2127" name="Google Shape;2127;p63"/>
          <p:cNvSpPr txBox="1">
            <a:spLocks noGrp="1"/>
          </p:cNvSpPr>
          <p:nvPr>
            <p:ph type="title" idx="2"/>
          </p:nvPr>
        </p:nvSpPr>
        <p:spPr>
          <a:xfrm>
            <a:off x="1399800" y="1122100"/>
            <a:ext cx="1464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05</a:t>
            </a:r>
            <a:endParaRPr dirty="0"/>
          </a:p>
        </p:txBody>
      </p:sp>
      <p:sp>
        <p:nvSpPr>
          <p:cNvPr id="2128" name="Google Shape;2128;p63"/>
          <p:cNvSpPr txBox="1">
            <a:spLocks noGrp="1"/>
          </p:cNvSpPr>
          <p:nvPr>
            <p:ph type="subTitle" idx="1"/>
          </p:nvPr>
        </p:nvSpPr>
        <p:spPr>
          <a:xfrm>
            <a:off x="3016200" y="3016994"/>
            <a:ext cx="6127800" cy="131319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s-UY" sz="2400" dirty="0"/>
              <a:t>(En ciertas regiones hay que empezar sirviendo aun a aquellos que no quieren ser salvos) Mateo 19:19; Mateo5:43,44</a:t>
            </a:r>
            <a:endParaRPr sz="2400" dirty="0"/>
          </a:p>
        </p:txBody>
      </p:sp>
      <p:grpSp>
        <p:nvGrpSpPr>
          <p:cNvPr id="2" name="Group 3">
            <a:extLst>
              <a:ext uri="{FF2B5EF4-FFF2-40B4-BE49-F238E27FC236}">
                <a16:creationId xmlns:a16="http://schemas.microsoft.com/office/drawing/2014/main" id="{A7350E4B-86BB-CF69-22C4-44C28041EE3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1D76339-B745-A3F7-D82D-F33120B1B9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D7A83DC6-7AB5-86CC-5F2E-8E34DA1BE4EA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15">
            <a:extLst>
              <a:ext uri="{FF2B5EF4-FFF2-40B4-BE49-F238E27FC236}">
                <a16:creationId xmlns:a16="http://schemas.microsoft.com/office/drawing/2014/main" id="{0EEABABF-ABC8-DC09-D3A6-C66A5F158AD5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6258E0C3-2EE8-F164-0E1B-C318ADFDC5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17">
              <a:extLst>
                <a:ext uri="{FF2B5EF4-FFF2-40B4-BE49-F238E27FC236}">
                  <a16:creationId xmlns:a16="http://schemas.microsoft.com/office/drawing/2014/main" id="{5EDA8F27-4141-06C5-74AE-6BD709078A22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1" name="Freeform 23">
            <a:extLst>
              <a:ext uri="{FF2B5EF4-FFF2-40B4-BE49-F238E27FC236}">
                <a16:creationId xmlns:a16="http://schemas.microsoft.com/office/drawing/2014/main" id="{044F5E80-03D6-A002-8566-D38F52869BC9}"/>
              </a:ext>
            </a:extLst>
          </p:cNvPr>
          <p:cNvSpPr/>
          <p:nvPr/>
        </p:nvSpPr>
        <p:spPr>
          <a:xfrm>
            <a:off x="8395641" y="433019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22" name="Grupo 21">
            <a:extLst>
              <a:ext uri="{FF2B5EF4-FFF2-40B4-BE49-F238E27FC236}">
                <a16:creationId xmlns:a16="http://schemas.microsoft.com/office/drawing/2014/main" id="{9541E69E-855C-59E8-042A-F043C6690771}"/>
              </a:ext>
            </a:extLst>
          </p:cNvPr>
          <p:cNvGrpSpPr/>
          <p:nvPr/>
        </p:nvGrpSpPr>
        <p:grpSpPr>
          <a:xfrm>
            <a:off x="121342" y="157451"/>
            <a:ext cx="1278458" cy="964649"/>
            <a:chOff x="3064409" y="49193"/>
            <a:chExt cx="6015052" cy="4538603"/>
          </a:xfrm>
        </p:grpSpPr>
        <p:pic>
          <p:nvPicPr>
            <p:cNvPr id="23" name="Imagen 22" descr="Icono&#10;&#10;Descripción generada automáticamente">
              <a:extLst>
                <a:ext uri="{FF2B5EF4-FFF2-40B4-BE49-F238E27FC236}">
                  <a16:creationId xmlns:a16="http://schemas.microsoft.com/office/drawing/2014/main" id="{D0CA3E49-8306-6728-BC34-743D4C9F2B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4" name="Imagen 23" descr="Texto&#10;&#10;Descripción generada automáticamente">
              <a:extLst>
                <a:ext uri="{FF2B5EF4-FFF2-40B4-BE49-F238E27FC236}">
                  <a16:creationId xmlns:a16="http://schemas.microsoft.com/office/drawing/2014/main" id="{D066B374-CFA5-5ED3-69B5-F838BC3592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4382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83413" y="0"/>
            <a:ext cx="2083344" cy="5143500"/>
            <a:chOff x="0" y="0"/>
            <a:chExt cx="872111" cy="215312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72111" cy="2153126"/>
            </a:xfrm>
            <a:custGeom>
              <a:avLst/>
              <a:gdLst/>
              <a:ahLst/>
              <a:cxnLst/>
              <a:rect l="l" t="t" r="r" b="b"/>
              <a:pathLst>
                <a:path w="872111" h="2153126">
                  <a:moveTo>
                    <a:pt x="0" y="0"/>
                  </a:moveTo>
                  <a:lnTo>
                    <a:pt x="872111" y="0"/>
                  </a:lnTo>
                  <a:lnTo>
                    <a:pt x="872111" y="2153126"/>
                  </a:lnTo>
                  <a:lnTo>
                    <a:pt x="0" y="2153126"/>
                  </a:lnTo>
                  <a:close/>
                </a:path>
              </a:pathLst>
            </a:custGeom>
            <a:solidFill>
              <a:srgbClr val="374A5F"/>
            </a:solidFill>
          </p:spPr>
          <p:txBody>
            <a:bodyPr/>
            <a:lstStyle/>
            <a:p>
              <a:endParaRPr lang="es-GT" sz="7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816562" y="2095266"/>
            <a:ext cx="4359673" cy="284549"/>
            <a:chOff x="0" y="0"/>
            <a:chExt cx="1825007" cy="1911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25007" cy="191134"/>
            </a:xfrm>
            <a:custGeom>
              <a:avLst/>
              <a:gdLst/>
              <a:ahLst/>
              <a:cxnLst/>
              <a:rect l="l" t="t" r="r" b="b"/>
              <a:pathLst>
                <a:path w="1825007" h="191134">
                  <a:moveTo>
                    <a:pt x="0" y="0"/>
                  </a:moveTo>
                  <a:lnTo>
                    <a:pt x="1825007" y="0"/>
                  </a:lnTo>
                  <a:lnTo>
                    <a:pt x="1825007" y="191134"/>
                  </a:lnTo>
                  <a:lnTo>
                    <a:pt x="0" y="191134"/>
                  </a:ln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</p:grpSp>
      <p:sp>
        <p:nvSpPr>
          <p:cNvPr id="6" name="AutoShape 6"/>
          <p:cNvSpPr/>
          <p:nvPr/>
        </p:nvSpPr>
        <p:spPr>
          <a:xfrm>
            <a:off x="4571988" y="4640895"/>
            <a:ext cx="2985616" cy="0"/>
          </a:xfrm>
          <a:prstGeom prst="line">
            <a:avLst/>
          </a:prstGeom>
          <a:ln w="28575" cap="flat">
            <a:solidFill>
              <a:srgbClr val="374A5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GT" sz="700"/>
          </a:p>
        </p:txBody>
      </p:sp>
      <p:grpSp>
        <p:nvGrpSpPr>
          <p:cNvPr id="9" name="Group 9"/>
          <p:cNvGrpSpPr/>
          <p:nvPr/>
        </p:nvGrpSpPr>
        <p:grpSpPr>
          <a:xfrm>
            <a:off x="480835" y="482782"/>
            <a:ext cx="3335728" cy="4165256"/>
            <a:chOff x="0" y="0"/>
            <a:chExt cx="8895273" cy="11107350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 l="5941" r="42070"/>
            <a:stretch>
              <a:fillRect/>
            </a:stretch>
          </p:blipFill>
          <p:spPr>
            <a:xfrm>
              <a:off x="0" y="0"/>
              <a:ext cx="8895273" cy="11107350"/>
            </a:xfrm>
            <a:prstGeom prst="rect">
              <a:avLst/>
            </a:prstGeom>
          </p:spPr>
        </p:pic>
      </p:grpSp>
      <p:sp>
        <p:nvSpPr>
          <p:cNvPr id="17" name="TextBox 17"/>
          <p:cNvSpPr txBox="1"/>
          <p:nvPr/>
        </p:nvSpPr>
        <p:spPr>
          <a:xfrm>
            <a:off x="4571988" y="868948"/>
            <a:ext cx="3857188" cy="1090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718"/>
              </a:lnSpc>
            </a:pPr>
            <a:r>
              <a:rPr lang="en-US" sz="4800" b="1" dirty="0">
                <a:solidFill>
                  <a:srgbClr val="732833"/>
                </a:solidFill>
                <a:latin typeface="Antonio Ultra-Bold"/>
              </a:rPr>
              <a:t>APLICACIÓN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1988" y="2428998"/>
            <a:ext cx="4936011" cy="20685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305"/>
              </a:lnSpc>
            </a:pPr>
            <a:r>
              <a:rPr lang="es-UY" sz="2000" dirty="0"/>
              <a:t>Comencemos como lo hizo el Señor:</a:t>
            </a:r>
            <a:br>
              <a:rPr lang="es-UY" sz="1800" dirty="0"/>
            </a:br>
            <a:r>
              <a:rPr lang="es-UY" sz="2000" dirty="0"/>
              <a:t>Mateo 4:14-22. El mensaje es el mismo: el evangelio. La misión es la misma: hacer discípulos en todas las naciones (Mateo 28:18-20; Hechos 1:8)</a:t>
            </a:r>
            <a:endParaRPr lang="en-US" sz="1800" dirty="0">
              <a:solidFill>
                <a:srgbClr val="252A36"/>
              </a:solidFill>
              <a:latin typeface="Inter"/>
            </a:endParaRPr>
          </a:p>
        </p:txBody>
      </p:sp>
      <p:sp>
        <p:nvSpPr>
          <p:cNvPr id="36" name="Freeform 23">
            <a:extLst>
              <a:ext uri="{FF2B5EF4-FFF2-40B4-BE49-F238E27FC236}">
                <a16:creationId xmlns:a16="http://schemas.microsoft.com/office/drawing/2014/main" id="{7E8C5487-A6C7-53FD-A592-756A5A62CE27}"/>
              </a:ext>
            </a:extLst>
          </p:cNvPr>
          <p:cNvSpPr/>
          <p:nvPr/>
        </p:nvSpPr>
        <p:spPr>
          <a:xfrm>
            <a:off x="4403065" y="84572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7" name="Grupo 36">
            <a:extLst>
              <a:ext uri="{FF2B5EF4-FFF2-40B4-BE49-F238E27FC236}">
                <a16:creationId xmlns:a16="http://schemas.microsoft.com/office/drawing/2014/main" id="{6A2DD96F-5373-B06D-EDA1-D8DDD4F5D068}"/>
              </a:ext>
            </a:extLst>
          </p:cNvPr>
          <p:cNvGrpSpPr/>
          <p:nvPr/>
        </p:nvGrpSpPr>
        <p:grpSpPr>
          <a:xfrm>
            <a:off x="7983910" y="82984"/>
            <a:ext cx="1278458" cy="964649"/>
            <a:chOff x="3064409" y="49193"/>
            <a:chExt cx="6015052" cy="4538603"/>
          </a:xfrm>
        </p:grpSpPr>
        <p:pic>
          <p:nvPicPr>
            <p:cNvPr id="38" name="Imagen 37" descr="Icono&#10;&#10;Descripción generada automáticamente">
              <a:extLst>
                <a:ext uri="{FF2B5EF4-FFF2-40B4-BE49-F238E27FC236}">
                  <a16:creationId xmlns:a16="http://schemas.microsoft.com/office/drawing/2014/main" id="{7A6A7601-B293-B86A-D224-EA629124CA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39" name="Imagen 38" descr="Texto&#10;&#10;Descripción generada automáticamente">
              <a:extLst>
                <a:ext uri="{FF2B5EF4-FFF2-40B4-BE49-F238E27FC236}">
                  <a16:creationId xmlns:a16="http://schemas.microsoft.com/office/drawing/2014/main" id="{4467C387-0AEC-7A42-15DF-16D38B25DA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74"/>
          <p:cNvSpPr txBox="1">
            <a:spLocks noGrp="1"/>
          </p:cNvSpPr>
          <p:nvPr>
            <p:ph type="ctrTitle" idx="9"/>
          </p:nvPr>
        </p:nvSpPr>
        <p:spPr>
          <a:xfrm flipH="1">
            <a:off x="770700" y="468449"/>
            <a:ext cx="5357384" cy="89512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UY" sz="4800" b="1" dirty="0"/>
              <a:t>Taller:</a:t>
            </a:r>
            <a:endParaRPr sz="4800" b="1" dirty="0"/>
          </a:p>
        </p:txBody>
      </p:sp>
      <p:sp>
        <p:nvSpPr>
          <p:cNvPr id="17" name="Subtítulo 16">
            <a:extLst>
              <a:ext uri="{FF2B5EF4-FFF2-40B4-BE49-F238E27FC236}">
                <a16:creationId xmlns:a16="http://schemas.microsoft.com/office/drawing/2014/main" id="{8C8B30C0-141E-F903-2EA0-972E006C871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33401" y="1754308"/>
            <a:ext cx="8280400" cy="2310798"/>
          </a:xfrm>
        </p:spPr>
        <p:txBody>
          <a:bodyPr/>
          <a:lstStyle/>
          <a:p>
            <a:r>
              <a:rPr lang="es-UY" sz="2800" dirty="0"/>
              <a:t>INSTRUCCIONES: </a:t>
            </a:r>
          </a:p>
          <a:p>
            <a:r>
              <a:rPr lang="es-UY" sz="2800" dirty="0"/>
              <a:t>Elijan una de las cuatro parábolas, lean el pasaje bíblico, compartan sobre lo que enseña y escriban tres ideas principales. Al final, escriban tres conclusiones.</a:t>
            </a:r>
            <a:endParaRPr lang="es-GT" sz="2800" dirty="0"/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1003B920-68C6-DFAE-80EA-F38FF1AE942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0FA43063-A84E-17E8-E633-C0B38A329DD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B3EA0AC0-E672-225E-B735-1FF0F7D2D0B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32" name="Group 15">
            <a:extLst>
              <a:ext uri="{FF2B5EF4-FFF2-40B4-BE49-F238E27FC236}">
                <a16:creationId xmlns:a16="http://schemas.microsoft.com/office/drawing/2014/main" id="{3C3246AE-BFAA-10D5-7483-5FABF0464C11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33" name="Freeform 16">
              <a:extLst>
                <a:ext uri="{FF2B5EF4-FFF2-40B4-BE49-F238E27FC236}">
                  <a16:creationId xmlns:a16="http://schemas.microsoft.com/office/drawing/2014/main" id="{D26A9973-8AA6-5F79-FBFC-86B380A09A1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34" name="TextBox 17">
              <a:extLst>
                <a:ext uri="{FF2B5EF4-FFF2-40B4-BE49-F238E27FC236}">
                  <a16:creationId xmlns:a16="http://schemas.microsoft.com/office/drawing/2014/main" id="{701AE9EE-C68E-6405-58F8-6093608A3787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35" name="Freeform 23">
            <a:extLst>
              <a:ext uri="{FF2B5EF4-FFF2-40B4-BE49-F238E27FC236}">
                <a16:creationId xmlns:a16="http://schemas.microsoft.com/office/drawing/2014/main" id="{CDDDCFDD-D14A-2648-BF1C-1313B8730F28}"/>
              </a:ext>
            </a:extLst>
          </p:cNvPr>
          <p:cNvSpPr/>
          <p:nvPr/>
        </p:nvSpPr>
        <p:spPr>
          <a:xfrm>
            <a:off x="230210" y="423193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3D4017A-75A0-D554-8CE5-325E4B42FC19}"/>
              </a:ext>
            </a:extLst>
          </p:cNvPr>
          <p:cNvGrpSpPr/>
          <p:nvPr/>
        </p:nvGrpSpPr>
        <p:grpSpPr>
          <a:xfrm>
            <a:off x="8038579" y="101368"/>
            <a:ext cx="1278458" cy="964649"/>
            <a:chOff x="3064409" y="49193"/>
            <a:chExt cx="6015052" cy="4538603"/>
          </a:xfrm>
        </p:grpSpPr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FCA709F7-2D4B-F5ED-1A1D-E4A3786F4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38" name="Imagen 37" descr="Texto&#10;&#10;Descripción generada automáticamente">
              <a:extLst>
                <a:ext uri="{FF2B5EF4-FFF2-40B4-BE49-F238E27FC236}">
                  <a16:creationId xmlns:a16="http://schemas.microsoft.com/office/drawing/2014/main" id="{0195BA56-FC44-9A61-12F2-6032E64C9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1" name="Google Shape;2391;p74"/>
          <p:cNvSpPr txBox="1">
            <a:spLocks noGrp="1"/>
          </p:cNvSpPr>
          <p:nvPr>
            <p:ph type="ctrTitle" idx="9"/>
          </p:nvPr>
        </p:nvSpPr>
        <p:spPr>
          <a:xfrm flipH="1">
            <a:off x="770698" y="468449"/>
            <a:ext cx="7267879" cy="12428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72000" lvl="0">
              <a:lnSpc>
                <a:spcPct val="100000"/>
              </a:lnSpc>
            </a:pPr>
            <a:r>
              <a:rPr lang="es-UY" sz="3200" dirty="0"/>
              <a:t>¿Cómo opera Dios en la Misión? = </a:t>
            </a:r>
            <a:br>
              <a:rPr lang="es-UY" sz="3200" dirty="0"/>
            </a:br>
            <a:r>
              <a:rPr lang="es-UY" sz="3200" dirty="0"/>
              <a:t>”Historias sencillas que enseñan las grades verdades del Reino" (parábolas)</a:t>
            </a:r>
            <a:endParaRPr sz="3200" b="1" dirty="0"/>
          </a:p>
        </p:txBody>
      </p:sp>
      <p:sp>
        <p:nvSpPr>
          <p:cNvPr id="17" name="Subtítulo 16">
            <a:extLst>
              <a:ext uri="{FF2B5EF4-FFF2-40B4-BE49-F238E27FC236}">
                <a16:creationId xmlns:a16="http://schemas.microsoft.com/office/drawing/2014/main" id="{8C8B30C0-141E-F903-2EA0-972E006C8714}"/>
              </a:ext>
            </a:extLst>
          </p:cNvPr>
          <p:cNvSpPr>
            <a:spLocks noGrp="1"/>
          </p:cNvSpPr>
          <p:nvPr>
            <p:ph type="subTitle" idx="8"/>
          </p:nvPr>
        </p:nvSpPr>
        <p:spPr>
          <a:xfrm>
            <a:off x="533401" y="1754307"/>
            <a:ext cx="8280400" cy="2848247"/>
          </a:xfrm>
        </p:spPr>
        <p:txBody>
          <a:bodyPr/>
          <a:lstStyle/>
          <a:p>
            <a:pPr algn="l"/>
            <a:r>
              <a:rPr lang="es-UY" sz="2200" dirty="0"/>
              <a:t>I. Empieza pequeño y termina grande. Mateo 13:31-32: “Semilla de mostaza.”</a:t>
            </a:r>
          </a:p>
          <a:p>
            <a:pPr algn="l"/>
            <a:r>
              <a:rPr lang="es-UY" sz="2200" dirty="0"/>
              <a:t>II. Influencia lenta pero progresiva (exponencial: discipulado). Mateo 13:33: “Levadura.”</a:t>
            </a:r>
          </a:p>
          <a:p>
            <a:pPr algn="l"/>
            <a:r>
              <a:rPr lang="es-UY" sz="2200" dirty="0"/>
              <a:t>III. Demanda entregar todo por el tesoro. Mateo 13:44-46— “El tesoro escondido y la perla.”</a:t>
            </a:r>
          </a:p>
          <a:p>
            <a:pPr algn="l"/>
            <a:r>
              <a:rPr lang="es-UY" sz="2200" dirty="0"/>
              <a:t>IV. Fidelidad en lo poco, responsabilidad en lo mucho. Mateo 25:14-30: “Los talentos.”</a:t>
            </a:r>
            <a:endParaRPr lang="es-GT" sz="2200" dirty="0"/>
          </a:p>
        </p:txBody>
      </p:sp>
      <p:grpSp>
        <p:nvGrpSpPr>
          <p:cNvPr id="29" name="Group 3">
            <a:extLst>
              <a:ext uri="{FF2B5EF4-FFF2-40B4-BE49-F238E27FC236}">
                <a16:creationId xmlns:a16="http://schemas.microsoft.com/office/drawing/2014/main" id="{1003B920-68C6-DFAE-80EA-F38FF1AE9427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30" name="Freeform 4">
              <a:extLst>
                <a:ext uri="{FF2B5EF4-FFF2-40B4-BE49-F238E27FC236}">
                  <a16:creationId xmlns:a16="http://schemas.microsoft.com/office/drawing/2014/main" id="{0FA43063-A84E-17E8-E633-C0B38A329DD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31" name="TextBox 5">
              <a:extLst>
                <a:ext uri="{FF2B5EF4-FFF2-40B4-BE49-F238E27FC236}">
                  <a16:creationId xmlns:a16="http://schemas.microsoft.com/office/drawing/2014/main" id="{B3EA0AC0-E672-225E-B735-1FF0F7D2D0B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35" name="Freeform 23">
            <a:extLst>
              <a:ext uri="{FF2B5EF4-FFF2-40B4-BE49-F238E27FC236}">
                <a16:creationId xmlns:a16="http://schemas.microsoft.com/office/drawing/2014/main" id="{CDDDCFDD-D14A-2648-BF1C-1313B8730F28}"/>
              </a:ext>
            </a:extLst>
          </p:cNvPr>
          <p:cNvSpPr/>
          <p:nvPr/>
        </p:nvSpPr>
        <p:spPr>
          <a:xfrm>
            <a:off x="230210" y="423193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A3D4017A-75A0-D554-8CE5-325E4B42FC19}"/>
              </a:ext>
            </a:extLst>
          </p:cNvPr>
          <p:cNvGrpSpPr/>
          <p:nvPr/>
        </p:nvGrpSpPr>
        <p:grpSpPr>
          <a:xfrm>
            <a:off x="8038579" y="101368"/>
            <a:ext cx="1278458" cy="964649"/>
            <a:chOff x="3064409" y="49193"/>
            <a:chExt cx="6015052" cy="4538603"/>
          </a:xfrm>
        </p:grpSpPr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FCA709F7-2D4B-F5ED-1A1D-E4A3786F4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38" name="Imagen 37" descr="Texto&#10;&#10;Descripción generada automáticamente">
              <a:extLst>
                <a:ext uri="{FF2B5EF4-FFF2-40B4-BE49-F238E27FC236}">
                  <a16:creationId xmlns:a16="http://schemas.microsoft.com/office/drawing/2014/main" id="{0195BA56-FC44-9A61-12F2-6032E64C95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679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t="-9222" b="-9222"/>
          </a:stretch>
        </a:blipFill>
        <a:effectLst/>
      </p:bgPr>
    </p:bg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" name="Google Shape;1965;p52"/>
          <p:cNvSpPr txBox="1">
            <a:spLocks noGrp="1"/>
          </p:cNvSpPr>
          <p:nvPr>
            <p:ph type="ctrTitle"/>
          </p:nvPr>
        </p:nvSpPr>
        <p:spPr>
          <a:xfrm>
            <a:off x="2335579" y="1572971"/>
            <a:ext cx="47463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s-UY" b="1" dirty="0"/>
              <a:t>VISIÓN DEL MUNDO</a:t>
            </a:r>
            <a:endParaRPr b="1" dirty="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F8242065-F2EA-A1FC-2A10-E53ED6B47278}"/>
              </a:ext>
            </a:extLst>
          </p:cNvPr>
          <p:cNvGrpSpPr/>
          <p:nvPr/>
        </p:nvGrpSpPr>
        <p:grpSpPr>
          <a:xfrm>
            <a:off x="-76202" y="-76210"/>
            <a:ext cx="2526376" cy="2895547"/>
            <a:chOff x="-76202" y="-76210"/>
            <a:chExt cx="2526376" cy="2895547"/>
          </a:xfrm>
        </p:grpSpPr>
        <p:sp>
          <p:nvSpPr>
            <p:cNvPr id="1967" name="Google Shape;1967;p52"/>
            <p:cNvSpPr/>
            <p:nvPr/>
          </p:nvSpPr>
          <p:spPr>
            <a:xfrm rot="10800000">
              <a:off x="-76200" y="1690558"/>
              <a:ext cx="382257" cy="441707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52"/>
            <p:cNvSpPr/>
            <p:nvPr/>
          </p:nvSpPr>
          <p:spPr>
            <a:xfrm rot="10800000">
              <a:off x="-76202" y="1248850"/>
              <a:ext cx="382247" cy="66349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52"/>
            <p:cNvSpPr/>
            <p:nvPr/>
          </p:nvSpPr>
          <p:spPr>
            <a:xfrm rot="10800000">
              <a:off x="-76200" y="143724"/>
              <a:ext cx="382257" cy="663476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52"/>
            <p:cNvSpPr/>
            <p:nvPr/>
          </p:nvSpPr>
          <p:spPr>
            <a:xfrm rot="10800000">
              <a:off x="-76202" y="-76210"/>
              <a:ext cx="380409" cy="441717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52"/>
            <p:cNvSpPr/>
            <p:nvPr/>
          </p:nvSpPr>
          <p:spPr>
            <a:xfrm rot="10800000">
              <a:off x="-76191" y="807176"/>
              <a:ext cx="382247" cy="441703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52"/>
            <p:cNvSpPr/>
            <p:nvPr/>
          </p:nvSpPr>
          <p:spPr>
            <a:xfrm rot="10800000">
              <a:off x="686447" y="1690558"/>
              <a:ext cx="380418" cy="441707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52"/>
            <p:cNvSpPr/>
            <p:nvPr/>
          </p:nvSpPr>
          <p:spPr>
            <a:xfrm rot="10800000">
              <a:off x="684609" y="1248865"/>
              <a:ext cx="384095" cy="661630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52"/>
            <p:cNvSpPr/>
            <p:nvPr/>
          </p:nvSpPr>
          <p:spPr>
            <a:xfrm rot="10800000">
              <a:off x="306052" y="1248850"/>
              <a:ext cx="380409" cy="6616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52"/>
            <p:cNvSpPr/>
            <p:nvPr/>
          </p:nvSpPr>
          <p:spPr>
            <a:xfrm rot="10800000">
              <a:off x="680965" y="2692002"/>
              <a:ext cx="111133" cy="127335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52"/>
            <p:cNvSpPr/>
            <p:nvPr/>
          </p:nvSpPr>
          <p:spPr>
            <a:xfrm rot="10800000">
              <a:off x="306043" y="2132251"/>
              <a:ext cx="380418" cy="442165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52"/>
            <p:cNvSpPr/>
            <p:nvPr/>
          </p:nvSpPr>
          <p:spPr>
            <a:xfrm rot="10800000">
              <a:off x="306043" y="-76200"/>
              <a:ext cx="760822" cy="441707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52"/>
            <p:cNvSpPr/>
            <p:nvPr/>
          </p:nvSpPr>
          <p:spPr>
            <a:xfrm rot="10800000">
              <a:off x="306043" y="143724"/>
              <a:ext cx="380418" cy="663476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52"/>
            <p:cNvSpPr/>
            <p:nvPr/>
          </p:nvSpPr>
          <p:spPr>
            <a:xfrm rot="10800000">
              <a:off x="306043" y="585416"/>
              <a:ext cx="380418" cy="441693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52"/>
            <p:cNvSpPr/>
            <p:nvPr/>
          </p:nvSpPr>
          <p:spPr>
            <a:xfrm rot="10800000">
              <a:off x="-76191" y="585406"/>
              <a:ext cx="382247" cy="441703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52"/>
            <p:cNvSpPr/>
            <p:nvPr/>
          </p:nvSpPr>
          <p:spPr>
            <a:xfrm rot="10800000">
              <a:off x="-76202" y="1027085"/>
              <a:ext cx="382247" cy="443577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52"/>
            <p:cNvSpPr/>
            <p:nvPr/>
          </p:nvSpPr>
          <p:spPr>
            <a:xfrm rot="10800000">
              <a:off x="306050" y="807171"/>
              <a:ext cx="760804" cy="663492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52"/>
            <p:cNvSpPr/>
            <p:nvPr/>
          </p:nvSpPr>
          <p:spPr>
            <a:xfrm rot="10800000">
              <a:off x="1449103" y="1690548"/>
              <a:ext cx="380395" cy="441717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52"/>
            <p:cNvSpPr/>
            <p:nvPr/>
          </p:nvSpPr>
          <p:spPr>
            <a:xfrm rot="10800000">
              <a:off x="1708691" y="1366463"/>
              <a:ext cx="178448" cy="20650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52"/>
            <p:cNvSpPr/>
            <p:nvPr/>
          </p:nvSpPr>
          <p:spPr>
            <a:xfrm rot="10800000">
              <a:off x="1712381" y="2028081"/>
              <a:ext cx="120809" cy="141229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52"/>
            <p:cNvSpPr/>
            <p:nvPr/>
          </p:nvSpPr>
          <p:spPr>
            <a:xfrm rot="10800000">
              <a:off x="1066851" y="1248865"/>
              <a:ext cx="382257" cy="661630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52"/>
            <p:cNvSpPr/>
            <p:nvPr/>
          </p:nvSpPr>
          <p:spPr>
            <a:xfrm rot="10800000">
              <a:off x="1066861" y="1690548"/>
              <a:ext cx="382247" cy="441717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2"/>
            <p:cNvSpPr/>
            <p:nvPr/>
          </p:nvSpPr>
          <p:spPr>
            <a:xfrm rot="10800000">
              <a:off x="1449103" y="365483"/>
              <a:ext cx="380395" cy="441717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2"/>
            <p:cNvSpPr/>
            <p:nvPr/>
          </p:nvSpPr>
          <p:spPr>
            <a:xfrm rot="10800000">
              <a:off x="2069765" y="-76210"/>
              <a:ext cx="380409" cy="441717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2"/>
            <p:cNvSpPr/>
            <p:nvPr/>
          </p:nvSpPr>
          <p:spPr>
            <a:xfrm rot="10800000">
              <a:off x="1066851" y="-76200"/>
              <a:ext cx="382257" cy="883400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2"/>
            <p:cNvSpPr/>
            <p:nvPr/>
          </p:nvSpPr>
          <p:spPr>
            <a:xfrm rot="10800000">
              <a:off x="1066851" y="585416"/>
              <a:ext cx="382257" cy="441693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F4AD6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2"/>
            <p:cNvSpPr/>
            <p:nvPr/>
          </p:nvSpPr>
          <p:spPr>
            <a:xfrm rot="10800000">
              <a:off x="686445" y="143703"/>
              <a:ext cx="382247" cy="883406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2"/>
            <p:cNvSpPr/>
            <p:nvPr/>
          </p:nvSpPr>
          <p:spPr>
            <a:xfrm rot="10800000">
              <a:off x="686465" y="807171"/>
              <a:ext cx="762643" cy="663492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B2B1B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8323C702-E2A0-0517-F824-E9D41FA91214}"/>
              </a:ext>
            </a:extLst>
          </p:cNvPr>
          <p:cNvGrpSpPr/>
          <p:nvPr/>
        </p:nvGrpSpPr>
        <p:grpSpPr>
          <a:xfrm>
            <a:off x="7259448" y="3168852"/>
            <a:ext cx="1884551" cy="1971397"/>
            <a:chOff x="7259448" y="3168852"/>
            <a:chExt cx="1884551" cy="1971397"/>
          </a:xfrm>
        </p:grpSpPr>
        <p:sp>
          <p:nvSpPr>
            <p:cNvPr id="1994" name="Google Shape;1994;p52"/>
            <p:cNvSpPr/>
            <p:nvPr/>
          </p:nvSpPr>
          <p:spPr>
            <a:xfrm>
              <a:off x="8761740" y="4256839"/>
              <a:ext cx="382247" cy="663492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6895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2"/>
            <p:cNvSpPr/>
            <p:nvPr/>
          </p:nvSpPr>
          <p:spPr>
            <a:xfrm>
              <a:off x="8763590" y="4698532"/>
              <a:ext cx="380409" cy="441717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2"/>
            <p:cNvSpPr/>
            <p:nvPr/>
          </p:nvSpPr>
          <p:spPr>
            <a:xfrm>
              <a:off x="8652474" y="3168852"/>
              <a:ext cx="111133" cy="127335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2"/>
            <p:cNvSpPr/>
            <p:nvPr/>
          </p:nvSpPr>
          <p:spPr>
            <a:xfrm>
              <a:off x="8000931" y="4698532"/>
              <a:ext cx="760804" cy="441717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2"/>
            <p:cNvSpPr/>
            <p:nvPr/>
          </p:nvSpPr>
          <p:spPr>
            <a:xfrm>
              <a:off x="8381336" y="4256839"/>
              <a:ext cx="380409" cy="663492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52A3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2"/>
            <p:cNvSpPr/>
            <p:nvPr/>
          </p:nvSpPr>
          <p:spPr>
            <a:xfrm>
              <a:off x="8761740" y="4036930"/>
              <a:ext cx="382247" cy="441703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B4559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2"/>
            <p:cNvSpPr/>
            <p:nvPr/>
          </p:nvSpPr>
          <p:spPr>
            <a:xfrm>
              <a:off x="7822482" y="3491070"/>
              <a:ext cx="178448" cy="20650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2"/>
            <p:cNvSpPr/>
            <p:nvPr/>
          </p:nvSpPr>
          <p:spPr>
            <a:xfrm>
              <a:off x="7259448" y="4698532"/>
              <a:ext cx="380409" cy="441717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22C3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046C97B0-0618-F1DB-B326-A601EEF70C81}"/>
              </a:ext>
            </a:extLst>
          </p:cNvPr>
          <p:cNvGrpSpPr/>
          <p:nvPr/>
        </p:nvGrpSpPr>
        <p:grpSpPr>
          <a:xfrm>
            <a:off x="41736" y="4116415"/>
            <a:ext cx="1278458" cy="964649"/>
            <a:chOff x="3064409" y="49193"/>
            <a:chExt cx="6015052" cy="4538603"/>
          </a:xfrm>
        </p:grpSpPr>
        <p:pic>
          <p:nvPicPr>
            <p:cNvPr id="5" name="Imagen 4" descr="Icono&#10;&#10;Descripción generada automáticamente">
              <a:extLst>
                <a:ext uri="{FF2B5EF4-FFF2-40B4-BE49-F238E27FC236}">
                  <a16:creationId xmlns:a16="http://schemas.microsoft.com/office/drawing/2014/main" id="{E83534A8-CC75-1E66-B67D-97DECD5271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6" name="Imagen 5" descr="Texto&#10;&#10;Descripción generada automáticamente">
              <a:extLst>
                <a:ext uri="{FF2B5EF4-FFF2-40B4-BE49-F238E27FC236}">
                  <a16:creationId xmlns:a16="http://schemas.microsoft.com/office/drawing/2014/main" id="{832FFD31-DAE8-68B7-FCDA-2BF4D67CB3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  <p:sp>
        <p:nvSpPr>
          <p:cNvPr id="7" name="Freeform 23">
            <a:extLst>
              <a:ext uri="{FF2B5EF4-FFF2-40B4-BE49-F238E27FC236}">
                <a16:creationId xmlns:a16="http://schemas.microsoft.com/office/drawing/2014/main" id="{888593BC-A052-11AB-93DD-958F97D3C1C9}"/>
              </a:ext>
            </a:extLst>
          </p:cNvPr>
          <p:cNvSpPr/>
          <p:nvPr/>
        </p:nvSpPr>
        <p:spPr>
          <a:xfrm>
            <a:off x="8004010" y="58043"/>
            <a:ext cx="1135059" cy="1054725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sp>
        <p:nvSpPr>
          <p:cNvPr id="11" name="Subtítulo 10">
            <a:extLst>
              <a:ext uri="{FF2B5EF4-FFF2-40B4-BE49-F238E27FC236}">
                <a16:creationId xmlns:a16="http://schemas.microsoft.com/office/drawing/2014/main" id="{4CA2510C-2F3C-5449-323B-39A4BFAF8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7248" y="3594323"/>
            <a:ext cx="3292200" cy="792600"/>
          </a:xfrm>
        </p:spPr>
        <p:txBody>
          <a:bodyPr/>
          <a:lstStyle/>
          <a:p>
            <a:r>
              <a:rPr lang="es-UY" dirty="0"/>
              <a:t>Historia de Hudson Taylor y el señor Ni</a:t>
            </a:r>
            <a:endParaRPr lang="es-GT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 rot="4936488">
            <a:off x="-2705406" y="-645394"/>
            <a:ext cx="6476933" cy="6065861"/>
            <a:chOff x="0" y="0"/>
            <a:chExt cx="6811205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811205" cy="6349975"/>
            </a:xfrm>
            <a:custGeom>
              <a:avLst/>
              <a:gdLst/>
              <a:ahLst/>
              <a:cxnLst/>
              <a:rect l="l" t="t" r="r" b="b"/>
              <a:pathLst>
                <a:path w="6811205" h="6349975">
                  <a:moveTo>
                    <a:pt x="6811205" y="3175025"/>
                  </a:moveTo>
                  <a:cubicBezTo>
                    <a:pt x="6811205" y="4928451"/>
                    <a:pt x="5286435" y="6349975"/>
                    <a:pt x="3405603" y="6349975"/>
                  </a:cubicBezTo>
                  <a:cubicBezTo>
                    <a:pt x="1524743" y="6349975"/>
                    <a:pt x="0" y="4928451"/>
                    <a:pt x="0" y="3175025"/>
                  </a:cubicBezTo>
                  <a:cubicBezTo>
                    <a:pt x="0" y="1421511"/>
                    <a:pt x="1524743" y="0"/>
                    <a:pt x="3405603" y="0"/>
                  </a:cubicBezTo>
                  <a:cubicBezTo>
                    <a:pt x="5286463" y="0"/>
                    <a:pt x="6811205" y="1421511"/>
                    <a:pt x="6811205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42078" t="-8232" r="-42078"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</p:grpSp>
      <p:grpSp>
        <p:nvGrpSpPr>
          <p:cNvPr id="10" name="Group 10"/>
          <p:cNvGrpSpPr/>
          <p:nvPr/>
        </p:nvGrpSpPr>
        <p:grpSpPr>
          <a:xfrm rot="-7764273">
            <a:off x="8069649" y="4772095"/>
            <a:ext cx="1795100" cy="393996"/>
            <a:chOff x="0" y="0"/>
            <a:chExt cx="1851613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51613" cy="406400"/>
            </a:xfrm>
            <a:custGeom>
              <a:avLst/>
              <a:gdLst/>
              <a:ahLst/>
              <a:cxnLst/>
              <a:rect l="l" t="t" r="r" b="b"/>
              <a:pathLst>
                <a:path w="1851613" h="406400">
                  <a:moveTo>
                    <a:pt x="1648413" y="0"/>
                  </a:moveTo>
                  <a:cubicBezTo>
                    <a:pt x="1760637" y="0"/>
                    <a:pt x="1851613" y="90976"/>
                    <a:pt x="1851613" y="203200"/>
                  </a:cubicBezTo>
                  <a:cubicBezTo>
                    <a:pt x="1851613" y="315424"/>
                    <a:pt x="1760637" y="406400"/>
                    <a:pt x="164841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1851613" cy="463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74507" y="4652963"/>
            <a:ext cx="408109" cy="408109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6" name="Freeform 26"/>
          <p:cNvSpPr/>
          <p:nvPr/>
        </p:nvSpPr>
        <p:spPr>
          <a:xfrm>
            <a:off x="6396607" y="0"/>
            <a:ext cx="1624965" cy="395734"/>
          </a:xfrm>
          <a:custGeom>
            <a:avLst/>
            <a:gdLst/>
            <a:ahLst/>
            <a:cxnLst/>
            <a:rect l="l" t="t" r="r" b="b"/>
            <a:pathLst>
              <a:path w="3249930" h="3249930">
                <a:moveTo>
                  <a:pt x="0" y="0"/>
                </a:moveTo>
                <a:lnTo>
                  <a:pt x="3249930" y="0"/>
                </a:lnTo>
                <a:lnTo>
                  <a:pt x="3249930" y="3249930"/>
                </a:lnTo>
                <a:lnTo>
                  <a:pt x="0" y="3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310620" b="-1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43" name="Grupo 42">
            <a:extLst>
              <a:ext uri="{FF2B5EF4-FFF2-40B4-BE49-F238E27FC236}">
                <a16:creationId xmlns:a16="http://schemas.microsoft.com/office/drawing/2014/main" id="{E95BD3B8-E885-54E2-0575-8E444E3F72A4}"/>
              </a:ext>
            </a:extLst>
          </p:cNvPr>
          <p:cNvGrpSpPr/>
          <p:nvPr/>
        </p:nvGrpSpPr>
        <p:grpSpPr>
          <a:xfrm>
            <a:off x="8074507" y="82428"/>
            <a:ext cx="1278458" cy="964649"/>
            <a:chOff x="3064409" y="49193"/>
            <a:chExt cx="6015052" cy="4538603"/>
          </a:xfrm>
        </p:grpSpPr>
        <p:pic>
          <p:nvPicPr>
            <p:cNvPr id="44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DA31F0CB-8513-1EF6-D505-F10BEFF625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45" name="Imagen 44" descr="Texto&#10;&#10;Descripción generada automáticamente">
              <a:extLst>
                <a:ext uri="{FF2B5EF4-FFF2-40B4-BE49-F238E27FC236}">
                  <a16:creationId xmlns:a16="http://schemas.microsoft.com/office/drawing/2014/main" id="{82D7A15B-6A44-3A3A-B8E3-6259BC465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  <p:sp>
        <p:nvSpPr>
          <p:cNvPr id="2" name="Título 1">
            <a:extLst>
              <a:ext uri="{FF2B5EF4-FFF2-40B4-BE49-F238E27FC236}">
                <a16:creationId xmlns:a16="http://schemas.microsoft.com/office/drawing/2014/main" id="{2A56EE68-74CE-E241-B470-11B068C2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199" y="1122100"/>
            <a:ext cx="4717642" cy="4573620"/>
          </a:xfrm>
        </p:spPr>
        <p:txBody>
          <a:bodyPr/>
          <a:lstStyle/>
          <a:p>
            <a:r>
              <a:rPr lang="es-UY" sz="4800" dirty="0"/>
              <a:t>¿A QUÉ SE ENFRENTAN NUESTROS MISIONEROS TRANSCULTURALES?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1DF00CA7-8CA5-3431-BD58-DF50E62E3507}"/>
              </a:ext>
            </a:extLst>
          </p:cNvPr>
          <p:cNvGrpSpPr/>
          <p:nvPr/>
        </p:nvGrpSpPr>
        <p:grpSpPr>
          <a:xfrm>
            <a:off x="206117" y="73940"/>
            <a:ext cx="564583" cy="577800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24777F7F-0876-0E1A-D307-F862D64F2FE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511655E4-7B12-7954-0AB7-C03103573E3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2B13007C-1662-2CFC-47A2-E1749123136E}"/>
              </a:ext>
            </a:extLst>
          </p:cNvPr>
          <p:cNvGrpSpPr/>
          <p:nvPr/>
        </p:nvGrpSpPr>
        <p:grpSpPr>
          <a:xfrm>
            <a:off x="259047" y="816765"/>
            <a:ext cx="458969" cy="458969"/>
            <a:chOff x="0" y="0"/>
            <a:chExt cx="812800" cy="812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750E1E6C-6F48-CC74-E4F7-2AF3BF7B27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A404EB04-4D78-AD70-947D-F1B9C076F12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Subtítulo 9">
            <a:extLst>
              <a:ext uri="{FF2B5EF4-FFF2-40B4-BE49-F238E27FC236}">
                <a16:creationId xmlns:a16="http://schemas.microsoft.com/office/drawing/2014/main" id="{5B3BF938-1365-3C39-294A-8670609E3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0194" y="1938969"/>
            <a:ext cx="7113106" cy="2669606"/>
          </a:xfrm>
        </p:spPr>
        <p:txBody>
          <a:bodyPr/>
          <a:lstStyle/>
          <a:p>
            <a:pPr marL="482600" indent="-342900">
              <a:buFont typeface="Wingdings" pitchFamily="2" charset="2"/>
              <a:buChar char="ü"/>
            </a:pPr>
            <a:r>
              <a:rPr lang="es-UY" sz="4000" dirty="0"/>
              <a:t>El islamismo</a:t>
            </a:r>
          </a:p>
          <a:p>
            <a:pPr marL="482600" indent="-342900">
              <a:buFont typeface="Wingdings" pitchFamily="2" charset="2"/>
              <a:buChar char="ü"/>
            </a:pPr>
            <a:r>
              <a:rPr lang="es-UY" sz="4000" dirty="0"/>
              <a:t>Cristianismo </a:t>
            </a:r>
          </a:p>
          <a:p>
            <a:pPr marL="482600" indent="-342900">
              <a:buFont typeface="Wingdings" pitchFamily="2" charset="2"/>
              <a:buChar char="ü"/>
            </a:pPr>
            <a:r>
              <a:rPr lang="es-UY" sz="4000" dirty="0"/>
              <a:t>Judaísmo.</a:t>
            </a:r>
            <a:endParaRPr lang="es-GT" sz="4000" dirty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DBCF1219-A832-5F23-6548-1ABB74B82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3" y="468449"/>
            <a:ext cx="7558028" cy="1208753"/>
          </a:xfrm>
        </p:spPr>
        <p:txBody>
          <a:bodyPr/>
          <a:lstStyle/>
          <a:p>
            <a:r>
              <a:rPr lang="es-UY" sz="4800" b="1" dirty="0"/>
              <a:t>Tres fuerzas religiosas que intentar influir el mundo:</a:t>
            </a:r>
            <a:endParaRPr lang="es-GT" sz="4800" b="1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CD57DDB-FEDB-7360-BB44-A1E2D8986828}"/>
              </a:ext>
            </a:extLst>
          </p:cNvPr>
          <p:cNvGrpSpPr/>
          <p:nvPr/>
        </p:nvGrpSpPr>
        <p:grpSpPr>
          <a:xfrm>
            <a:off x="41736" y="4116415"/>
            <a:ext cx="1278458" cy="964649"/>
            <a:chOff x="3064409" y="49193"/>
            <a:chExt cx="6015052" cy="4538603"/>
          </a:xfrm>
        </p:grpSpPr>
        <p:pic>
          <p:nvPicPr>
            <p:cNvPr id="14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84DA0A79-608A-AA0F-B3B2-F1E3BF297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15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315FAFC4-5F05-8217-0BEB-6C6222BF1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B1A44335-EB74-8AD2-9DE9-B6B121E2551F}"/>
              </a:ext>
            </a:extLst>
          </p:cNvPr>
          <p:cNvSpPr/>
          <p:nvPr/>
        </p:nvSpPr>
        <p:spPr>
          <a:xfrm>
            <a:off x="8004010" y="58043"/>
            <a:ext cx="1135059" cy="1054725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1DF00CA7-8CA5-3431-BD58-DF50E62E3507}"/>
              </a:ext>
            </a:extLst>
          </p:cNvPr>
          <p:cNvGrpSpPr/>
          <p:nvPr/>
        </p:nvGrpSpPr>
        <p:grpSpPr>
          <a:xfrm>
            <a:off x="206117" y="73940"/>
            <a:ext cx="564583" cy="577800"/>
            <a:chOff x="0" y="0"/>
            <a:chExt cx="812800" cy="81280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24777F7F-0876-0E1A-D307-F862D64F2FE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511655E4-7B12-7954-0AB7-C03103573E38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5" name="Group 7">
            <a:extLst>
              <a:ext uri="{FF2B5EF4-FFF2-40B4-BE49-F238E27FC236}">
                <a16:creationId xmlns:a16="http://schemas.microsoft.com/office/drawing/2014/main" id="{2B13007C-1662-2CFC-47A2-E1749123136E}"/>
              </a:ext>
            </a:extLst>
          </p:cNvPr>
          <p:cNvGrpSpPr/>
          <p:nvPr/>
        </p:nvGrpSpPr>
        <p:grpSpPr>
          <a:xfrm>
            <a:off x="259047" y="816765"/>
            <a:ext cx="458969" cy="458969"/>
            <a:chOff x="0" y="0"/>
            <a:chExt cx="812800" cy="812800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750E1E6C-6F48-CC74-E4F7-2AF3BF7B27F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7" name="TextBox 9">
              <a:extLst>
                <a:ext uri="{FF2B5EF4-FFF2-40B4-BE49-F238E27FC236}">
                  <a16:creationId xmlns:a16="http://schemas.microsoft.com/office/drawing/2014/main" id="{A404EB04-4D78-AD70-947D-F1B9C076F120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0" name="Subtítulo 9">
            <a:extLst>
              <a:ext uri="{FF2B5EF4-FFF2-40B4-BE49-F238E27FC236}">
                <a16:creationId xmlns:a16="http://schemas.microsoft.com/office/drawing/2014/main" id="{5B3BF938-1365-3C39-294A-8670609E3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272" y="1523174"/>
            <a:ext cx="8544150" cy="3085401"/>
          </a:xfrm>
        </p:spPr>
        <p:txBody>
          <a:bodyPr/>
          <a:lstStyle/>
          <a:p>
            <a:pPr marL="482600" indent="-342900">
              <a:buFont typeface="Wingdings" pitchFamily="2" charset="2"/>
              <a:buChar char="ü"/>
            </a:pPr>
            <a:r>
              <a:rPr lang="es-UY" sz="2800" dirty="0"/>
              <a:t>a. Los radicales islámicos que promueven el terror y la yihad (acción armada)</a:t>
            </a:r>
            <a:br>
              <a:rPr lang="es-UY" sz="2800" dirty="0"/>
            </a:br>
            <a:r>
              <a:rPr lang="es-UY" sz="2800" dirty="0"/>
              <a:t>b. Los reformadores islámicos que promueven comprensión y tolerancia religiosa.</a:t>
            </a:r>
            <a:br>
              <a:rPr lang="es-UY" sz="2800" dirty="0"/>
            </a:br>
            <a:r>
              <a:rPr lang="es-UY" sz="2800" dirty="0"/>
              <a:t>c. Los renacidos judeo-cristianos que ponen su esperanza en el Mesías</a:t>
            </a:r>
            <a:endParaRPr lang="es-GT" sz="2800" dirty="0"/>
          </a:p>
        </p:txBody>
      </p:sp>
      <p:sp>
        <p:nvSpPr>
          <p:cNvPr id="12" name="Título 11">
            <a:extLst>
              <a:ext uri="{FF2B5EF4-FFF2-40B4-BE49-F238E27FC236}">
                <a16:creationId xmlns:a16="http://schemas.microsoft.com/office/drawing/2014/main" id="{DBCF1219-A832-5F23-6548-1ABB74B821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flipH="1">
            <a:off x="770723" y="468449"/>
            <a:ext cx="7558028" cy="1208753"/>
          </a:xfrm>
        </p:spPr>
        <p:txBody>
          <a:bodyPr/>
          <a:lstStyle/>
          <a:p>
            <a:r>
              <a:rPr lang="es-UY" sz="4800" b="1" dirty="0"/>
              <a:t>Tres revoluciones en marcha</a:t>
            </a:r>
            <a:endParaRPr lang="es-GT" sz="4800" b="1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CD57DDB-FEDB-7360-BB44-A1E2D8986828}"/>
              </a:ext>
            </a:extLst>
          </p:cNvPr>
          <p:cNvGrpSpPr/>
          <p:nvPr/>
        </p:nvGrpSpPr>
        <p:grpSpPr>
          <a:xfrm>
            <a:off x="41736" y="4116415"/>
            <a:ext cx="1278458" cy="964649"/>
            <a:chOff x="3064409" y="49193"/>
            <a:chExt cx="6015052" cy="4538603"/>
          </a:xfrm>
        </p:grpSpPr>
        <p:pic>
          <p:nvPicPr>
            <p:cNvPr id="14" name="Imagen 13" descr="Icono&#10;&#10;Descripción generada automáticamente">
              <a:extLst>
                <a:ext uri="{FF2B5EF4-FFF2-40B4-BE49-F238E27FC236}">
                  <a16:creationId xmlns:a16="http://schemas.microsoft.com/office/drawing/2014/main" id="{84DA0A79-608A-AA0F-B3B2-F1E3BF297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15" name="Imagen 14" descr="Texto&#10;&#10;Descripción generada automáticamente">
              <a:extLst>
                <a:ext uri="{FF2B5EF4-FFF2-40B4-BE49-F238E27FC236}">
                  <a16:creationId xmlns:a16="http://schemas.microsoft.com/office/drawing/2014/main" id="{315FAFC4-5F05-8217-0BEB-6C6222BF14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  <p:sp>
        <p:nvSpPr>
          <p:cNvPr id="16" name="Freeform 23">
            <a:extLst>
              <a:ext uri="{FF2B5EF4-FFF2-40B4-BE49-F238E27FC236}">
                <a16:creationId xmlns:a16="http://schemas.microsoft.com/office/drawing/2014/main" id="{B1A44335-EB74-8AD2-9DE9-B6B121E2551F}"/>
              </a:ext>
            </a:extLst>
          </p:cNvPr>
          <p:cNvSpPr/>
          <p:nvPr/>
        </p:nvSpPr>
        <p:spPr>
          <a:xfrm>
            <a:off x="8004010" y="58043"/>
            <a:ext cx="1135059" cy="1054725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</p:spTree>
    <p:extLst>
      <p:ext uri="{BB962C8B-B14F-4D97-AF65-F5344CB8AC3E}">
        <p14:creationId xmlns:p14="http://schemas.microsoft.com/office/powerpoint/2010/main" val="416164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" name="Group 3"/>
          <p:cNvGrpSpPr/>
          <p:nvPr/>
        </p:nvGrpSpPr>
        <p:grpSpPr>
          <a:xfrm rot="-2700000">
            <a:off x="4163769" y="-159677"/>
            <a:ext cx="6463110" cy="3012024"/>
            <a:chOff x="0" y="0"/>
            <a:chExt cx="872041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72041" cy="406400"/>
            </a:xfrm>
            <a:custGeom>
              <a:avLst/>
              <a:gdLst/>
              <a:ahLst/>
              <a:cxnLst/>
              <a:rect l="l" t="t" r="r" b="b"/>
              <a:pathLst>
                <a:path w="872041" h="406400">
                  <a:moveTo>
                    <a:pt x="668841" y="0"/>
                  </a:moveTo>
                  <a:cubicBezTo>
                    <a:pt x="781065" y="0"/>
                    <a:pt x="872041" y="90976"/>
                    <a:pt x="872041" y="203200"/>
                  </a:cubicBezTo>
                  <a:cubicBezTo>
                    <a:pt x="872041" y="315424"/>
                    <a:pt x="781065" y="406400"/>
                    <a:pt x="66884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74A5F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72041" cy="463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 rot="2700000">
            <a:off x="4163769" y="2291153"/>
            <a:ext cx="6463110" cy="3012024"/>
            <a:chOff x="0" y="0"/>
            <a:chExt cx="872041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72041" cy="406400"/>
            </a:xfrm>
            <a:custGeom>
              <a:avLst/>
              <a:gdLst/>
              <a:ahLst/>
              <a:cxnLst/>
              <a:rect l="l" t="t" r="r" b="b"/>
              <a:pathLst>
                <a:path w="872041" h="406400">
                  <a:moveTo>
                    <a:pt x="668841" y="0"/>
                  </a:moveTo>
                  <a:cubicBezTo>
                    <a:pt x="781065" y="0"/>
                    <a:pt x="872041" y="90976"/>
                    <a:pt x="872041" y="203200"/>
                  </a:cubicBezTo>
                  <a:cubicBezTo>
                    <a:pt x="872041" y="315424"/>
                    <a:pt x="781065" y="406400"/>
                    <a:pt x="668841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72041" cy="463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669752" y="954518"/>
            <a:ext cx="391818" cy="39181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4534035" y="981006"/>
            <a:ext cx="3181488" cy="3181488"/>
          </a:xfrm>
          <a:custGeom>
            <a:avLst/>
            <a:gdLst/>
            <a:ahLst/>
            <a:cxnLst/>
            <a:rect l="l" t="t" r="r" b="b"/>
            <a:pathLst>
              <a:path w="6362976" h="6362976">
                <a:moveTo>
                  <a:pt x="0" y="0"/>
                </a:moveTo>
                <a:lnTo>
                  <a:pt x="6362976" y="0"/>
                </a:lnTo>
                <a:lnTo>
                  <a:pt x="6362976" y="6362976"/>
                </a:lnTo>
                <a:lnTo>
                  <a:pt x="0" y="63629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15" name="Group 15"/>
          <p:cNvGrpSpPr/>
          <p:nvPr/>
        </p:nvGrpSpPr>
        <p:grpSpPr>
          <a:xfrm>
            <a:off x="-1390336" y="2718151"/>
            <a:ext cx="5435694" cy="256860"/>
            <a:chOff x="0" y="0"/>
            <a:chExt cx="8600293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600293" cy="406400"/>
            </a:xfrm>
            <a:custGeom>
              <a:avLst/>
              <a:gdLst/>
              <a:ahLst/>
              <a:cxnLst/>
              <a:rect l="l" t="t" r="r" b="b"/>
              <a:pathLst>
                <a:path w="8600293" h="406400">
                  <a:moveTo>
                    <a:pt x="8397093" y="0"/>
                  </a:moveTo>
                  <a:cubicBezTo>
                    <a:pt x="8509317" y="0"/>
                    <a:pt x="8600293" y="90976"/>
                    <a:pt x="8600293" y="203200"/>
                  </a:cubicBezTo>
                  <a:cubicBezTo>
                    <a:pt x="8600293" y="315424"/>
                    <a:pt x="8509317" y="406400"/>
                    <a:pt x="839709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600293" cy="463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4694741" y="163469"/>
            <a:ext cx="802677" cy="802677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4963198" y="4288071"/>
            <a:ext cx="458969" cy="458969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93189" y="1843410"/>
            <a:ext cx="4461955" cy="773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86"/>
              </a:lnSpc>
            </a:pPr>
            <a:r>
              <a:rPr lang="es-UY" sz="3200" b="1" dirty="0"/>
              <a:t>INVASIÓN DEL ISLAM EN OCCIDENTE</a:t>
            </a:r>
            <a:endParaRPr lang="en-US" sz="7200" b="1" dirty="0">
              <a:solidFill>
                <a:srgbClr val="374A5F"/>
              </a:solidFill>
              <a:latin typeface="Montserrat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291048" y="3173597"/>
            <a:ext cx="4490945" cy="16030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s-UY" sz="2400" dirty="0"/>
              <a:t>El islam piensa que Alá está de su lado, que el viento sopla a su favor y que el fin de la civilización judeocristiana, como la conocemos, está cerca.</a:t>
            </a:r>
            <a:endParaRPr lang="en-US" sz="2000" dirty="0">
              <a:solidFill>
                <a:srgbClr val="374A5F"/>
              </a:solidFill>
              <a:latin typeface="Montserrat"/>
            </a:endParaRPr>
          </a:p>
        </p:txBody>
      </p:sp>
      <p:sp>
        <p:nvSpPr>
          <p:cNvPr id="36" name="Freeform 36"/>
          <p:cNvSpPr/>
          <p:nvPr/>
        </p:nvSpPr>
        <p:spPr>
          <a:xfrm>
            <a:off x="2061569" y="-1281738"/>
            <a:ext cx="1624965" cy="1624965"/>
          </a:xfrm>
          <a:custGeom>
            <a:avLst/>
            <a:gdLst/>
            <a:ahLst/>
            <a:cxnLst/>
            <a:rect l="l" t="t" r="r" b="b"/>
            <a:pathLst>
              <a:path w="3249930" h="3249930">
                <a:moveTo>
                  <a:pt x="0" y="0"/>
                </a:moveTo>
                <a:lnTo>
                  <a:pt x="3249930" y="0"/>
                </a:lnTo>
                <a:lnTo>
                  <a:pt x="3249930" y="3249930"/>
                </a:lnTo>
                <a:lnTo>
                  <a:pt x="0" y="3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8" name="Group 38"/>
          <p:cNvGrpSpPr/>
          <p:nvPr/>
        </p:nvGrpSpPr>
        <p:grpSpPr>
          <a:xfrm>
            <a:off x="8258949" y="4402097"/>
            <a:ext cx="741404" cy="741404"/>
            <a:chOff x="0" y="0"/>
            <a:chExt cx="1977075" cy="197707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977075" cy="1977075"/>
            </a:xfrm>
            <a:custGeom>
              <a:avLst/>
              <a:gdLst/>
              <a:ahLst/>
              <a:cxnLst/>
              <a:rect l="l" t="t" r="r" b="b"/>
              <a:pathLst>
                <a:path w="1977075" h="1977075">
                  <a:moveTo>
                    <a:pt x="0" y="0"/>
                  </a:moveTo>
                  <a:lnTo>
                    <a:pt x="1977075" y="0"/>
                  </a:lnTo>
                  <a:lnTo>
                    <a:pt x="1977075" y="1977075"/>
                  </a:lnTo>
                  <a:lnTo>
                    <a:pt x="0" y="1977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92039" y="3451"/>
              <a:ext cx="1775338" cy="1775338"/>
            </a:xfrm>
            <a:custGeom>
              <a:avLst/>
              <a:gdLst/>
              <a:ahLst/>
              <a:cxnLst/>
              <a:rect l="l" t="t" r="r" b="b"/>
              <a:pathLst>
                <a:path w="1775338" h="1775338">
                  <a:moveTo>
                    <a:pt x="0" y="0"/>
                  </a:moveTo>
                  <a:lnTo>
                    <a:pt x="1775338" y="0"/>
                  </a:lnTo>
                  <a:lnTo>
                    <a:pt x="1775338" y="1775338"/>
                  </a:lnTo>
                  <a:lnTo>
                    <a:pt x="0" y="1775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181674" y="84257"/>
              <a:ext cx="1613727" cy="1613727"/>
            </a:xfrm>
            <a:custGeom>
              <a:avLst/>
              <a:gdLst/>
              <a:ahLst/>
              <a:cxnLst/>
              <a:rect l="l" t="t" r="r" b="b"/>
              <a:pathLst>
                <a:path w="1613727" h="1613727">
                  <a:moveTo>
                    <a:pt x="0" y="0"/>
                  </a:moveTo>
                  <a:lnTo>
                    <a:pt x="1613727" y="0"/>
                  </a:lnTo>
                  <a:lnTo>
                    <a:pt x="1613727" y="1613727"/>
                  </a:lnTo>
                  <a:lnTo>
                    <a:pt x="0" y="1613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218266" y="0"/>
              <a:ext cx="1540543" cy="1731371"/>
            </a:xfrm>
            <a:custGeom>
              <a:avLst/>
              <a:gdLst/>
              <a:ahLst/>
              <a:cxnLst/>
              <a:rect l="l" t="t" r="r" b="b"/>
              <a:pathLst>
                <a:path w="1540543" h="1731371">
                  <a:moveTo>
                    <a:pt x="0" y="0"/>
                  </a:moveTo>
                  <a:lnTo>
                    <a:pt x="1540543" y="0"/>
                  </a:lnTo>
                  <a:lnTo>
                    <a:pt x="1540543" y="1731371"/>
                  </a:lnTo>
                  <a:lnTo>
                    <a:pt x="0" y="1731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641E9F27-F9C3-74A8-C0E8-E7F9F367AEAE}"/>
              </a:ext>
            </a:extLst>
          </p:cNvPr>
          <p:cNvGrpSpPr/>
          <p:nvPr/>
        </p:nvGrpSpPr>
        <p:grpSpPr>
          <a:xfrm>
            <a:off x="-6137" y="83488"/>
            <a:ext cx="1278458" cy="964649"/>
            <a:chOff x="3064409" y="49193"/>
            <a:chExt cx="6015052" cy="4538603"/>
          </a:xfrm>
        </p:grpSpPr>
        <p:pic>
          <p:nvPicPr>
            <p:cNvPr id="44" name="Imagen 43" descr="Icono&#10;&#10;Descripción generada automáticamente">
              <a:extLst>
                <a:ext uri="{FF2B5EF4-FFF2-40B4-BE49-F238E27FC236}">
                  <a16:creationId xmlns:a16="http://schemas.microsoft.com/office/drawing/2014/main" id="{67D4045F-1DDE-7794-0256-7C065D7A4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45" name="Imagen 44" descr="Texto&#10;&#10;Descripción generada automáticamente">
              <a:extLst>
                <a:ext uri="{FF2B5EF4-FFF2-40B4-BE49-F238E27FC236}">
                  <a16:creationId xmlns:a16="http://schemas.microsoft.com/office/drawing/2014/main" id="{CE85CFC7-08C0-7361-6CF7-1024338E67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  <p:pic>
        <p:nvPicPr>
          <p:cNvPr id="31" name="Imagen 30" descr="Islam PNG Photo - PNG All | PNG All">
            <a:extLst>
              <a:ext uri="{FF2B5EF4-FFF2-40B4-BE49-F238E27FC236}">
                <a16:creationId xmlns:a16="http://schemas.microsoft.com/office/drawing/2014/main" id="{67DDCB59-601A-C847-B1DA-B6DC3F54FF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680138" y="1174625"/>
            <a:ext cx="2951257" cy="27771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Google Shape;2093;p58"/>
          <p:cNvSpPr txBox="1">
            <a:spLocks noGrp="1"/>
          </p:cNvSpPr>
          <p:nvPr>
            <p:ph type="title"/>
          </p:nvPr>
        </p:nvSpPr>
        <p:spPr>
          <a:xfrm>
            <a:off x="2985571" y="275425"/>
            <a:ext cx="4613153" cy="23339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s-UY" b="1" dirty="0"/>
              <a:t>Podemos definir en el mundo musulmán tres grupos:</a:t>
            </a:r>
            <a:endParaRPr b="1" dirty="0"/>
          </a:p>
        </p:txBody>
      </p:sp>
      <p:sp>
        <p:nvSpPr>
          <p:cNvPr id="2094" name="Google Shape;2094;p58"/>
          <p:cNvSpPr txBox="1">
            <a:spLocks noGrp="1"/>
          </p:cNvSpPr>
          <p:nvPr>
            <p:ph type="subTitle" idx="1"/>
          </p:nvPr>
        </p:nvSpPr>
        <p:spPr>
          <a:xfrm>
            <a:off x="1421176" y="2706624"/>
            <a:ext cx="7238081" cy="162152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SzPct val="100000"/>
              <a:buAutoNum type="alphaLcPeriod"/>
            </a:pPr>
            <a:r>
              <a:rPr lang="es-UY" sz="3200" dirty="0"/>
              <a:t>Los resistentes</a:t>
            </a:r>
          </a:p>
          <a:p>
            <a:pPr marL="342900" indent="-342900">
              <a:buSzPct val="100000"/>
              <a:buAutoNum type="alphaLcPeriod"/>
            </a:pPr>
            <a:r>
              <a:rPr lang="es-UY" sz="3200" dirty="0"/>
              <a:t>Los reservados</a:t>
            </a:r>
          </a:p>
          <a:p>
            <a:pPr marL="342900" indent="-342900">
              <a:buSzPct val="100000"/>
              <a:buAutoNum type="alphaLcPeriod"/>
            </a:pPr>
            <a:r>
              <a:rPr lang="es-UY" sz="3200" dirty="0"/>
              <a:t>Las masas</a:t>
            </a:r>
            <a:endParaRPr sz="3200" dirty="0">
              <a:solidFill>
                <a:srgbClr val="252A36"/>
              </a:solidFill>
            </a:endParaRPr>
          </a:p>
        </p:txBody>
      </p:sp>
      <p:cxnSp>
        <p:nvCxnSpPr>
          <p:cNvPr id="2095" name="Google Shape;2095;p58"/>
          <p:cNvCxnSpPr/>
          <p:nvPr/>
        </p:nvCxnSpPr>
        <p:spPr>
          <a:xfrm>
            <a:off x="5123700" y="2607238"/>
            <a:ext cx="402030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1" name="Group 3">
            <a:extLst>
              <a:ext uri="{FF2B5EF4-FFF2-40B4-BE49-F238E27FC236}">
                <a16:creationId xmlns:a16="http://schemas.microsoft.com/office/drawing/2014/main" id="{C73CC9F0-85E3-3F12-53A6-E12E1969D899}"/>
              </a:ext>
            </a:extLst>
          </p:cNvPr>
          <p:cNvGrpSpPr/>
          <p:nvPr/>
        </p:nvGrpSpPr>
        <p:grpSpPr>
          <a:xfrm>
            <a:off x="5792573" y="4593372"/>
            <a:ext cx="391818" cy="391818"/>
            <a:chOff x="0" y="0"/>
            <a:chExt cx="812800" cy="812800"/>
          </a:xfrm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FC0F880B-EC8B-806E-ED2A-CF4C1831ADD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BCC8CFB0-C116-7228-DE45-9EC0DF26E92C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4" name="Group 15">
            <a:extLst>
              <a:ext uri="{FF2B5EF4-FFF2-40B4-BE49-F238E27FC236}">
                <a16:creationId xmlns:a16="http://schemas.microsoft.com/office/drawing/2014/main" id="{473FDFD5-9CFB-1D3C-8235-6D064FDF7C9B}"/>
              </a:ext>
            </a:extLst>
          </p:cNvPr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5E205851-81A4-CD0B-4E0F-A6D5AE8256D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6" name="TextBox 17">
              <a:extLst>
                <a:ext uri="{FF2B5EF4-FFF2-40B4-BE49-F238E27FC236}">
                  <a16:creationId xmlns:a16="http://schemas.microsoft.com/office/drawing/2014/main" id="{552D8E7C-CF13-44BD-75C5-8E749333B77F}"/>
                </a:ext>
              </a:extLst>
            </p:cNvPr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7" name="Freeform 23">
            <a:extLst>
              <a:ext uri="{FF2B5EF4-FFF2-40B4-BE49-F238E27FC236}">
                <a16:creationId xmlns:a16="http://schemas.microsoft.com/office/drawing/2014/main" id="{C00CE18C-6CF2-C8AB-E224-FCA81AC63FD6}"/>
              </a:ext>
            </a:extLst>
          </p:cNvPr>
          <p:cNvSpPr/>
          <p:nvPr/>
        </p:nvSpPr>
        <p:spPr>
          <a:xfrm>
            <a:off x="230210" y="4231930"/>
            <a:ext cx="748359" cy="716527"/>
          </a:xfrm>
          <a:custGeom>
            <a:avLst/>
            <a:gdLst/>
            <a:ahLst/>
            <a:cxnLst/>
            <a:rect l="l" t="t" r="r" b="b"/>
            <a:pathLst>
              <a:path w="4589694" h="4264856">
                <a:moveTo>
                  <a:pt x="0" y="0"/>
                </a:moveTo>
                <a:lnTo>
                  <a:pt x="4589695" y="0"/>
                </a:lnTo>
                <a:lnTo>
                  <a:pt x="4589695" y="4264856"/>
                </a:lnTo>
                <a:lnTo>
                  <a:pt x="0" y="42648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00" b="-11347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B64F428E-52C2-154B-A6B5-80DF7011BB6F}"/>
              </a:ext>
            </a:extLst>
          </p:cNvPr>
          <p:cNvGrpSpPr/>
          <p:nvPr/>
        </p:nvGrpSpPr>
        <p:grpSpPr>
          <a:xfrm>
            <a:off x="7980390" y="101368"/>
            <a:ext cx="1278458" cy="964649"/>
            <a:chOff x="3064409" y="49193"/>
            <a:chExt cx="6015052" cy="4538603"/>
          </a:xfrm>
        </p:grpSpPr>
        <p:pic>
          <p:nvPicPr>
            <p:cNvPr id="19" name="Imagen 18" descr="Icono&#10;&#10;Descripción generada automáticamente">
              <a:extLst>
                <a:ext uri="{FF2B5EF4-FFF2-40B4-BE49-F238E27FC236}">
                  <a16:creationId xmlns:a16="http://schemas.microsoft.com/office/drawing/2014/main" id="{B4F82498-C67E-FC61-0F8B-892C9C8191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20" name="Imagen 19" descr="Texto&#10;&#10;Descripción generada automáticamente">
              <a:extLst>
                <a:ext uri="{FF2B5EF4-FFF2-40B4-BE49-F238E27FC236}">
                  <a16:creationId xmlns:a16="http://schemas.microsoft.com/office/drawing/2014/main" id="{FA59D78C-A3F3-AF7D-27B1-BB508C5F5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" name="Group 3"/>
          <p:cNvGrpSpPr/>
          <p:nvPr/>
        </p:nvGrpSpPr>
        <p:grpSpPr>
          <a:xfrm>
            <a:off x="1669752" y="954518"/>
            <a:ext cx="391818" cy="391818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6" name="Freeform 6"/>
          <p:cNvSpPr/>
          <p:nvPr/>
        </p:nvSpPr>
        <p:spPr>
          <a:xfrm>
            <a:off x="4931124" y="58073"/>
            <a:ext cx="5027355" cy="5027355"/>
          </a:xfrm>
          <a:custGeom>
            <a:avLst/>
            <a:gdLst/>
            <a:ahLst/>
            <a:cxnLst/>
            <a:rect l="l" t="t" r="r" b="b"/>
            <a:pathLst>
              <a:path w="10054710" h="10054710">
                <a:moveTo>
                  <a:pt x="0" y="0"/>
                </a:moveTo>
                <a:lnTo>
                  <a:pt x="10054710" y="0"/>
                </a:lnTo>
                <a:lnTo>
                  <a:pt x="10054710" y="10054710"/>
                </a:lnTo>
                <a:lnTo>
                  <a:pt x="0" y="1005471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7" name="Group 7"/>
          <p:cNvGrpSpPr/>
          <p:nvPr/>
        </p:nvGrpSpPr>
        <p:grpSpPr>
          <a:xfrm>
            <a:off x="5432053" y="504724"/>
            <a:ext cx="4134070" cy="4134053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9959" r="-46392"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8695" y="2520490"/>
            <a:ext cx="5435694" cy="256860"/>
            <a:chOff x="0" y="0"/>
            <a:chExt cx="8600293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600293" cy="406400"/>
            </a:xfrm>
            <a:custGeom>
              <a:avLst/>
              <a:gdLst/>
              <a:ahLst/>
              <a:cxnLst/>
              <a:rect l="l" t="t" r="r" b="b"/>
              <a:pathLst>
                <a:path w="8600293" h="406400">
                  <a:moveTo>
                    <a:pt x="8397093" y="0"/>
                  </a:moveTo>
                  <a:cubicBezTo>
                    <a:pt x="8509317" y="0"/>
                    <a:pt x="8600293" y="90976"/>
                    <a:pt x="8600293" y="203200"/>
                  </a:cubicBezTo>
                  <a:cubicBezTo>
                    <a:pt x="8600293" y="315424"/>
                    <a:pt x="8509317" y="406400"/>
                    <a:pt x="839709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600293" cy="463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694741" y="163469"/>
            <a:ext cx="802677" cy="802677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3283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038449" y="4330312"/>
            <a:ext cx="458969" cy="458969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6A853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5958" y="1309209"/>
            <a:ext cx="5021168" cy="11541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5"/>
              </a:lnSpc>
            </a:pPr>
            <a:r>
              <a:rPr lang="es-UY" sz="2800" b="1" dirty="0"/>
              <a:t>¿COMO ENFRENTAR ESTOS DESAFIOS TRANSCULTURALES?</a:t>
            </a:r>
            <a:endParaRPr lang="en-US" sz="8000" b="1" dirty="0">
              <a:solidFill>
                <a:srgbClr val="374A5F"/>
              </a:solidFill>
              <a:latin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246765" y="2873120"/>
            <a:ext cx="5021168" cy="1988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0"/>
              </a:lnSpc>
            </a:pPr>
            <a:r>
              <a:rPr lang="es-UY" sz="3200" dirty="0"/>
              <a:t>Lo más difícil para un misionero transcultural es mantener su identidad, pero contextualizar su mensaje</a:t>
            </a:r>
            <a:endParaRPr lang="en-US" sz="3200" dirty="0">
              <a:solidFill>
                <a:srgbClr val="374A5F"/>
              </a:solidFill>
              <a:latin typeface="Montserrat"/>
            </a:endParaRPr>
          </a:p>
        </p:txBody>
      </p:sp>
      <p:sp>
        <p:nvSpPr>
          <p:cNvPr id="29" name="Freeform 29"/>
          <p:cNvSpPr/>
          <p:nvPr/>
        </p:nvSpPr>
        <p:spPr>
          <a:xfrm>
            <a:off x="2061569" y="-1281738"/>
            <a:ext cx="1624965" cy="1624965"/>
          </a:xfrm>
          <a:custGeom>
            <a:avLst/>
            <a:gdLst/>
            <a:ahLst/>
            <a:cxnLst/>
            <a:rect l="l" t="t" r="r" b="b"/>
            <a:pathLst>
              <a:path w="3249930" h="3249930">
                <a:moveTo>
                  <a:pt x="0" y="0"/>
                </a:moveTo>
                <a:lnTo>
                  <a:pt x="3249930" y="0"/>
                </a:lnTo>
                <a:lnTo>
                  <a:pt x="3249930" y="3249930"/>
                </a:lnTo>
                <a:lnTo>
                  <a:pt x="0" y="32499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 sz="700"/>
          </a:p>
        </p:txBody>
      </p:sp>
      <p:grpSp>
        <p:nvGrpSpPr>
          <p:cNvPr id="31" name="Group 31"/>
          <p:cNvGrpSpPr/>
          <p:nvPr/>
        </p:nvGrpSpPr>
        <p:grpSpPr>
          <a:xfrm>
            <a:off x="8258949" y="4189095"/>
            <a:ext cx="741404" cy="741404"/>
            <a:chOff x="0" y="0"/>
            <a:chExt cx="1977075" cy="19770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977075" cy="1977075"/>
            </a:xfrm>
            <a:custGeom>
              <a:avLst/>
              <a:gdLst/>
              <a:ahLst/>
              <a:cxnLst/>
              <a:rect l="l" t="t" r="r" b="b"/>
              <a:pathLst>
                <a:path w="1977075" h="1977075">
                  <a:moveTo>
                    <a:pt x="0" y="0"/>
                  </a:moveTo>
                  <a:lnTo>
                    <a:pt x="1977075" y="0"/>
                  </a:lnTo>
                  <a:lnTo>
                    <a:pt x="1977075" y="1977075"/>
                  </a:lnTo>
                  <a:lnTo>
                    <a:pt x="0" y="1977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33" name="Freeform 33"/>
            <p:cNvSpPr/>
            <p:nvPr/>
          </p:nvSpPr>
          <p:spPr>
            <a:xfrm>
              <a:off x="92039" y="3451"/>
              <a:ext cx="1775338" cy="1775338"/>
            </a:xfrm>
            <a:custGeom>
              <a:avLst/>
              <a:gdLst/>
              <a:ahLst/>
              <a:cxnLst/>
              <a:rect l="l" t="t" r="r" b="b"/>
              <a:pathLst>
                <a:path w="1775338" h="1775338">
                  <a:moveTo>
                    <a:pt x="0" y="0"/>
                  </a:moveTo>
                  <a:lnTo>
                    <a:pt x="1775338" y="0"/>
                  </a:lnTo>
                  <a:lnTo>
                    <a:pt x="1775338" y="1775338"/>
                  </a:lnTo>
                  <a:lnTo>
                    <a:pt x="0" y="1775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181674" y="84257"/>
              <a:ext cx="1613727" cy="1613727"/>
            </a:xfrm>
            <a:custGeom>
              <a:avLst/>
              <a:gdLst/>
              <a:ahLst/>
              <a:cxnLst/>
              <a:rect l="l" t="t" r="r" b="b"/>
              <a:pathLst>
                <a:path w="1613727" h="1613727">
                  <a:moveTo>
                    <a:pt x="0" y="0"/>
                  </a:moveTo>
                  <a:lnTo>
                    <a:pt x="1613727" y="0"/>
                  </a:lnTo>
                  <a:lnTo>
                    <a:pt x="1613727" y="1613727"/>
                  </a:lnTo>
                  <a:lnTo>
                    <a:pt x="0" y="1613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218266" y="0"/>
              <a:ext cx="1540543" cy="1731371"/>
            </a:xfrm>
            <a:custGeom>
              <a:avLst/>
              <a:gdLst/>
              <a:ahLst/>
              <a:cxnLst/>
              <a:rect l="l" t="t" r="r" b="b"/>
              <a:pathLst>
                <a:path w="1540543" h="1731371">
                  <a:moveTo>
                    <a:pt x="0" y="0"/>
                  </a:moveTo>
                  <a:lnTo>
                    <a:pt x="1540543" y="0"/>
                  </a:lnTo>
                  <a:lnTo>
                    <a:pt x="1540543" y="1731371"/>
                  </a:lnTo>
                  <a:lnTo>
                    <a:pt x="0" y="1731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9DD7A46B-9E6C-24B0-0A33-5E94391470A5}"/>
              </a:ext>
            </a:extLst>
          </p:cNvPr>
          <p:cNvGrpSpPr/>
          <p:nvPr/>
        </p:nvGrpSpPr>
        <p:grpSpPr>
          <a:xfrm>
            <a:off x="105755" y="133474"/>
            <a:ext cx="1278458" cy="964649"/>
            <a:chOff x="3064409" y="49193"/>
            <a:chExt cx="6015052" cy="4538603"/>
          </a:xfrm>
        </p:grpSpPr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1BEE12D2-14BB-A73C-2A86-4EB37083E7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38" name="Imagen 37" descr="Texto&#10;&#10;Descripción generada automáticamente">
              <a:extLst>
                <a:ext uri="{FF2B5EF4-FFF2-40B4-BE49-F238E27FC236}">
                  <a16:creationId xmlns:a16="http://schemas.microsoft.com/office/drawing/2014/main" id="{5988BDE9-0C71-5343-9980-B2825CE30A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469836" y="-215144"/>
            <a:ext cx="1968372" cy="196837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4A5F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94088" y="1460985"/>
            <a:ext cx="496077" cy="496077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74A5F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  <a:spcBef>
                  <a:spcPct val="0"/>
                </a:spcBef>
              </a:pPr>
              <a:endParaRPr sz="7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027113" y="2037263"/>
            <a:ext cx="2594318" cy="1046348"/>
            <a:chOff x="0" y="0"/>
            <a:chExt cx="1007629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07629" cy="406400"/>
            </a:xfrm>
            <a:custGeom>
              <a:avLst/>
              <a:gdLst/>
              <a:ahLst/>
              <a:cxnLst/>
              <a:rect l="l" t="t" r="r" b="b"/>
              <a:pathLst>
                <a:path w="1007629" h="406400">
                  <a:moveTo>
                    <a:pt x="804429" y="0"/>
                  </a:moveTo>
                  <a:cubicBezTo>
                    <a:pt x="916654" y="0"/>
                    <a:pt x="1007629" y="90976"/>
                    <a:pt x="1007629" y="203200"/>
                  </a:cubicBezTo>
                  <a:cubicBezTo>
                    <a:pt x="1007629" y="315424"/>
                    <a:pt x="916654" y="406400"/>
                    <a:pt x="80442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374A5F"/>
            </a:solid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1007629" cy="46355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330"/>
                </a:lnSpc>
              </a:pPr>
              <a:endParaRPr sz="700"/>
            </a:p>
          </p:txBody>
        </p:sp>
      </p:grpSp>
      <p:sp>
        <p:nvSpPr>
          <p:cNvPr id="12" name="Freeform 12"/>
          <p:cNvSpPr/>
          <p:nvPr/>
        </p:nvSpPr>
        <p:spPr>
          <a:xfrm>
            <a:off x="4201265" y="3818400"/>
            <a:ext cx="741467" cy="185367"/>
          </a:xfrm>
          <a:custGeom>
            <a:avLst/>
            <a:gdLst/>
            <a:ahLst/>
            <a:cxnLst/>
            <a:rect l="l" t="t" r="r" b="b"/>
            <a:pathLst>
              <a:path w="1482934" h="370733">
                <a:moveTo>
                  <a:pt x="0" y="0"/>
                </a:moveTo>
                <a:lnTo>
                  <a:pt x="1482934" y="0"/>
                </a:lnTo>
                <a:lnTo>
                  <a:pt x="1482934" y="370733"/>
                </a:lnTo>
                <a:lnTo>
                  <a:pt x="0" y="3707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GT" sz="700"/>
          </a:p>
        </p:txBody>
      </p:sp>
      <p:sp>
        <p:nvSpPr>
          <p:cNvPr id="14" name="TextBox 14"/>
          <p:cNvSpPr txBox="1"/>
          <p:nvPr/>
        </p:nvSpPr>
        <p:spPr>
          <a:xfrm>
            <a:off x="2267697" y="1753228"/>
            <a:ext cx="4608605" cy="16035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98"/>
              </a:lnSpc>
            </a:pPr>
            <a:r>
              <a:rPr lang="es-UY" sz="5400" b="1" dirty="0"/>
              <a:t>Cinco convicciones esenciales</a:t>
            </a:r>
            <a:endParaRPr lang="en-US" sz="34400" b="1" dirty="0">
              <a:solidFill>
                <a:srgbClr val="732833"/>
              </a:solidFill>
              <a:latin typeface="Poppins Semi-Bold"/>
            </a:endParaRPr>
          </a:p>
        </p:txBody>
      </p:sp>
      <p:grpSp>
        <p:nvGrpSpPr>
          <p:cNvPr id="16" name="Group 31">
            <a:extLst>
              <a:ext uri="{FF2B5EF4-FFF2-40B4-BE49-F238E27FC236}">
                <a16:creationId xmlns:a16="http://schemas.microsoft.com/office/drawing/2014/main" id="{AC7CB23A-33E1-F7ED-D6E0-D93DD1AEB20F}"/>
              </a:ext>
            </a:extLst>
          </p:cNvPr>
          <p:cNvGrpSpPr/>
          <p:nvPr/>
        </p:nvGrpSpPr>
        <p:grpSpPr>
          <a:xfrm>
            <a:off x="205235" y="429847"/>
            <a:ext cx="1137151" cy="1137151"/>
            <a:chOff x="0" y="0"/>
            <a:chExt cx="1977075" cy="1977075"/>
          </a:xfrm>
        </p:grpSpPr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5B94BAD5-7516-1A1F-8956-E08D7BE3CFF3}"/>
                </a:ext>
              </a:extLst>
            </p:cNvPr>
            <p:cNvSpPr/>
            <p:nvPr/>
          </p:nvSpPr>
          <p:spPr>
            <a:xfrm>
              <a:off x="0" y="0"/>
              <a:ext cx="1977075" cy="1977075"/>
            </a:xfrm>
            <a:custGeom>
              <a:avLst/>
              <a:gdLst/>
              <a:ahLst/>
              <a:cxnLst/>
              <a:rect l="l" t="t" r="r" b="b"/>
              <a:pathLst>
                <a:path w="1977075" h="1977075">
                  <a:moveTo>
                    <a:pt x="0" y="0"/>
                  </a:moveTo>
                  <a:lnTo>
                    <a:pt x="1977075" y="0"/>
                  </a:lnTo>
                  <a:lnTo>
                    <a:pt x="1977075" y="1977075"/>
                  </a:lnTo>
                  <a:lnTo>
                    <a:pt x="0" y="1977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66746ADC-2B33-1EB0-30F0-A13397871BCA}"/>
                </a:ext>
              </a:extLst>
            </p:cNvPr>
            <p:cNvSpPr/>
            <p:nvPr/>
          </p:nvSpPr>
          <p:spPr>
            <a:xfrm>
              <a:off x="92039" y="3451"/>
              <a:ext cx="1775338" cy="1775338"/>
            </a:xfrm>
            <a:custGeom>
              <a:avLst/>
              <a:gdLst/>
              <a:ahLst/>
              <a:cxnLst/>
              <a:rect l="l" t="t" r="r" b="b"/>
              <a:pathLst>
                <a:path w="1775338" h="1775338">
                  <a:moveTo>
                    <a:pt x="0" y="0"/>
                  </a:moveTo>
                  <a:lnTo>
                    <a:pt x="1775338" y="0"/>
                  </a:lnTo>
                  <a:lnTo>
                    <a:pt x="1775338" y="1775338"/>
                  </a:lnTo>
                  <a:lnTo>
                    <a:pt x="0" y="1775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19" name="Freeform 34">
              <a:extLst>
                <a:ext uri="{FF2B5EF4-FFF2-40B4-BE49-F238E27FC236}">
                  <a16:creationId xmlns:a16="http://schemas.microsoft.com/office/drawing/2014/main" id="{E3173780-0C21-E913-E792-799065FF889B}"/>
                </a:ext>
              </a:extLst>
            </p:cNvPr>
            <p:cNvSpPr/>
            <p:nvPr/>
          </p:nvSpPr>
          <p:spPr>
            <a:xfrm>
              <a:off x="181674" y="84257"/>
              <a:ext cx="1613727" cy="1613727"/>
            </a:xfrm>
            <a:custGeom>
              <a:avLst/>
              <a:gdLst/>
              <a:ahLst/>
              <a:cxnLst/>
              <a:rect l="l" t="t" r="r" b="b"/>
              <a:pathLst>
                <a:path w="1613727" h="1613727">
                  <a:moveTo>
                    <a:pt x="0" y="0"/>
                  </a:moveTo>
                  <a:lnTo>
                    <a:pt x="1613727" y="0"/>
                  </a:lnTo>
                  <a:lnTo>
                    <a:pt x="1613727" y="1613727"/>
                  </a:lnTo>
                  <a:lnTo>
                    <a:pt x="0" y="16137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  <p:sp>
          <p:nvSpPr>
            <p:cNvPr id="20" name="Freeform 35">
              <a:extLst>
                <a:ext uri="{FF2B5EF4-FFF2-40B4-BE49-F238E27FC236}">
                  <a16:creationId xmlns:a16="http://schemas.microsoft.com/office/drawing/2014/main" id="{4C08D69C-54C2-8927-4EC6-2EFB64AB4B94}"/>
                </a:ext>
              </a:extLst>
            </p:cNvPr>
            <p:cNvSpPr/>
            <p:nvPr/>
          </p:nvSpPr>
          <p:spPr>
            <a:xfrm>
              <a:off x="218266" y="0"/>
              <a:ext cx="1540543" cy="1731371"/>
            </a:xfrm>
            <a:custGeom>
              <a:avLst/>
              <a:gdLst/>
              <a:ahLst/>
              <a:cxnLst/>
              <a:rect l="l" t="t" r="r" b="b"/>
              <a:pathLst>
                <a:path w="1540543" h="1731371">
                  <a:moveTo>
                    <a:pt x="0" y="0"/>
                  </a:moveTo>
                  <a:lnTo>
                    <a:pt x="1540543" y="0"/>
                  </a:lnTo>
                  <a:lnTo>
                    <a:pt x="1540543" y="1731371"/>
                  </a:lnTo>
                  <a:lnTo>
                    <a:pt x="0" y="1731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GT" sz="700"/>
            </a:p>
          </p:txBody>
        </p:sp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4E0A8840-D3C4-3547-465D-3279D089AECC}"/>
              </a:ext>
            </a:extLst>
          </p:cNvPr>
          <p:cNvGrpSpPr/>
          <p:nvPr/>
        </p:nvGrpSpPr>
        <p:grpSpPr>
          <a:xfrm>
            <a:off x="7865542" y="4178851"/>
            <a:ext cx="1278458" cy="964649"/>
            <a:chOff x="3064409" y="49193"/>
            <a:chExt cx="6015052" cy="4538603"/>
          </a:xfrm>
        </p:grpSpPr>
        <p:pic>
          <p:nvPicPr>
            <p:cNvPr id="31" name="Imagen 30" descr="Icono&#10;&#10;Descripción generada automáticamente">
              <a:extLst>
                <a:ext uri="{FF2B5EF4-FFF2-40B4-BE49-F238E27FC236}">
                  <a16:creationId xmlns:a16="http://schemas.microsoft.com/office/drawing/2014/main" id="{13D50647-370B-57AF-35EF-B75F485352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3704" r="20928"/>
            <a:stretch/>
          </p:blipFill>
          <p:spPr>
            <a:xfrm>
              <a:off x="5561471" y="225982"/>
              <a:ext cx="3517990" cy="4361814"/>
            </a:xfrm>
            <a:prstGeom prst="rect">
              <a:avLst/>
            </a:prstGeom>
          </p:spPr>
        </p:pic>
        <p:pic>
          <p:nvPicPr>
            <p:cNvPr id="32" name="Imagen 31" descr="Texto&#10;&#10;Descripción generada automáticamente">
              <a:extLst>
                <a:ext uri="{FF2B5EF4-FFF2-40B4-BE49-F238E27FC236}">
                  <a16:creationId xmlns:a16="http://schemas.microsoft.com/office/drawing/2014/main" id="{523C2FFE-51C9-D413-D5BD-64016D3CB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27961"/>
            <a:stretch/>
          </p:blipFill>
          <p:spPr>
            <a:xfrm>
              <a:off x="3064409" y="49193"/>
              <a:ext cx="4422390" cy="345315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My Creative CV XL by Slidesgo">
  <a:themeElements>
    <a:clrScheme name="Simple Light">
      <a:dk1>
        <a:srgbClr val="434343"/>
      </a:dk1>
      <a:lt1>
        <a:srgbClr val="E9E6E1"/>
      </a:lt1>
      <a:dk2>
        <a:srgbClr val="0C2E3A"/>
      </a:dk2>
      <a:lt2>
        <a:srgbClr val="018790"/>
      </a:lt2>
      <a:accent1>
        <a:srgbClr val="FFD497"/>
      </a:accent1>
      <a:accent2>
        <a:srgbClr val="1DCDC3"/>
      </a:accent2>
      <a:accent3>
        <a:srgbClr val="78001B"/>
      </a:accent3>
      <a:accent4>
        <a:srgbClr val="F5340B"/>
      </a:accent4>
      <a:accent5>
        <a:srgbClr val="FF823B"/>
      </a:accent5>
      <a:accent6>
        <a:srgbClr val="FFA73B"/>
      </a:accent6>
      <a:hlink>
        <a:srgbClr val="1DCDC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</TotalTime>
  <Words>674</Words>
  <Application>Microsoft Office PowerPoint</Application>
  <PresentationFormat>Presentación en pantalla (16:9)</PresentationFormat>
  <Paragraphs>47</Paragraphs>
  <Slides>17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My Creative CV XL by Slidesgo</vt:lpstr>
      <vt:lpstr>Presentación de PowerPoint</vt:lpstr>
      <vt:lpstr>VISIÓN DEL MUNDO</vt:lpstr>
      <vt:lpstr>¿A QUÉ SE ENFRENTAN NUESTROS MISIONEROS TRANSCULTURALES?</vt:lpstr>
      <vt:lpstr>Tres fuerzas religiosas que intentar influir el mundo:</vt:lpstr>
      <vt:lpstr>Tres revoluciones en marcha</vt:lpstr>
      <vt:lpstr>Presentación de PowerPoint</vt:lpstr>
      <vt:lpstr>Podemos definir en el mundo musulmán tres grupos:</vt:lpstr>
      <vt:lpstr>Presentación de PowerPoint</vt:lpstr>
      <vt:lpstr>Presentación de PowerPoint</vt:lpstr>
      <vt:lpstr>DIOS AMA A TODA LA HUMANIDAD</vt:lpstr>
      <vt:lpstr>TODA LA HUMANIDAD ES PECADORA Y ESTÁ SEPARADA DE DIOS</vt:lpstr>
      <vt:lpstr>JESUCRISTO ES LA ÚNICA ESPERANZA DE SALVACIÓN PARA LA HUMANIDAD</vt:lpstr>
      <vt:lpstr>CADA PERSONA DEBE TOMAR UNA DECISION INDIVIDUAL DE SEGUIR A CRISTO COMO SALVADOR Y SEÑOR </vt:lpstr>
      <vt:lpstr>SE NOS DEMANDA AMAR AL PRÓJIMO Y HACER DISCIPULOS DE TODAS LAS NACIONES</vt:lpstr>
      <vt:lpstr>Presentación de PowerPoint</vt:lpstr>
      <vt:lpstr>Taller:</vt:lpstr>
      <vt:lpstr>¿Cómo opera Dios en la Misión? =  ”Historias sencillas que enseñan las grades verdades del Reino" (parábolas)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CREATIVE RESUME</dc:title>
  <dc:creator>Administración</dc:creator>
  <cp:lastModifiedBy>Ricardo Millán</cp:lastModifiedBy>
  <cp:revision>18</cp:revision>
  <dcterms:modified xsi:type="dcterms:W3CDTF">2024-02-09T03:16:47Z</dcterms:modified>
</cp:coreProperties>
</file>